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669" r:id="rId3"/>
    <p:sldMasterId id="2147483656" r:id="rId4"/>
  </p:sldMasterIdLst>
  <p:notesMasterIdLst>
    <p:notesMasterId r:id="rId56"/>
  </p:notesMasterIdLst>
  <p:sldIdLst>
    <p:sldId id="323" r:id="rId5"/>
    <p:sldId id="322" r:id="rId6"/>
    <p:sldId id="300" r:id="rId7"/>
    <p:sldId id="272" r:id="rId8"/>
    <p:sldId id="258" r:id="rId9"/>
    <p:sldId id="274" r:id="rId10"/>
    <p:sldId id="275" r:id="rId11"/>
    <p:sldId id="284" r:id="rId12"/>
    <p:sldId id="256" r:id="rId13"/>
    <p:sldId id="277" r:id="rId14"/>
    <p:sldId id="279" r:id="rId15"/>
    <p:sldId id="278" r:id="rId16"/>
    <p:sldId id="264" r:id="rId17"/>
    <p:sldId id="280" r:id="rId18"/>
    <p:sldId id="281" r:id="rId19"/>
    <p:sldId id="282" r:id="rId20"/>
    <p:sldId id="286" r:id="rId21"/>
    <p:sldId id="283" r:id="rId22"/>
    <p:sldId id="285" r:id="rId23"/>
    <p:sldId id="318" r:id="rId24"/>
    <p:sldId id="263" r:id="rId25"/>
    <p:sldId id="259" r:id="rId26"/>
    <p:sldId id="317" r:id="rId27"/>
    <p:sldId id="292" r:id="rId28"/>
    <p:sldId id="291" r:id="rId29"/>
    <p:sldId id="293" r:id="rId30"/>
    <p:sldId id="294" r:id="rId31"/>
    <p:sldId id="320" r:id="rId32"/>
    <p:sldId id="319" r:id="rId33"/>
    <p:sldId id="265" r:id="rId34"/>
    <p:sldId id="298" r:id="rId35"/>
    <p:sldId id="304" r:id="rId36"/>
    <p:sldId id="289" r:id="rId37"/>
    <p:sldId id="310" r:id="rId38"/>
    <p:sldId id="315" r:id="rId39"/>
    <p:sldId id="268" r:id="rId40"/>
    <p:sldId id="267" r:id="rId41"/>
    <p:sldId id="260" r:id="rId42"/>
    <p:sldId id="266" r:id="rId43"/>
    <p:sldId id="269" r:id="rId44"/>
    <p:sldId id="261" r:id="rId45"/>
    <p:sldId id="276" r:id="rId46"/>
    <p:sldId id="271" r:id="rId47"/>
    <p:sldId id="270" r:id="rId48"/>
    <p:sldId id="273" r:id="rId49"/>
    <p:sldId id="296" r:id="rId50"/>
    <p:sldId id="312" r:id="rId51"/>
    <p:sldId id="290" r:id="rId52"/>
    <p:sldId id="311" r:id="rId53"/>
    <p:sldId id="316" r:id="rId54"/>
    <p:sldId id="321" r:id="rId5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orstellung" id="{E42AA9B2-DC6D-48FC-A662-D7D1E4AF34F8}">
          <p14:sldIdLst>
            <p14:sldId id="323"/>
          </p14:sldIdLst>
        </p14:section>
        <p14:section name="Titel" id="{9704A3AE-E005-44FC-830B-94780FD056AB}">
          <p14:sldIdLst>
            <p14:sldId id="322"/>
            <p14:sldId id="300"/>
          </p14:sldIdLst>
        </p14:section>
        <p14:section name="unDate" id="{DF71438C-E825-436D-B432-6FC095E7966F}">
          <p14:sldIdLst>
            <p14:sldId id="272"/>
            <p14:sldId id="258"/>
            <p14:sldId id="274"/>
            <p14:sldId id="275"/>
            <p14:sldId id="284"/>
            <p14:sldId id="256"/>
            <p14:sldId id="277"/>
            <p14:sldId id="279"/>
            <p14:sldId id="278"/>
            <p14:sldId id="264"/>
            <p14:sldId id="280"/>
            <p14:sldId id="281"/>
            <p14:sldId id="282"/>
            <p14:sldId id="286"/>
            <p14:sldId id="283"/>
            <p14:sldId id="285"/>
          </p14:sldIdLst>
        </p14:section>
        <p14:section name="Andere" id="{D0DDAF0E-C132-4D08-96FE-0954412EF9DC}">
          <p14:sldIdLst>
            <p14:sldId id="318"/>
            <p14:sldId id="263"/>
            <p14:sldId id="259"/>
            <p14:sldId id="317"/>
            <p14:sldId id="292"/>
            <p14:sldId id="291"/>
            <p14:sldId id="293"/>
            <p14:sldId id="294"/>
            <p14:sldId id="320"/>
            <p14:sldId id="319"/>
          </p14:sldIdLst>
        </p14:section>
        <p14:section name="upDate" id="{15433EFF-C1FD-4A60-B7C0-C67F25BBD5F8}">
          <p14:sldIdLst>
            <p14:sldId id="265"/>
            <p14:sldId id="298"/>
            <p14:sldId id="304"/>
            <p14:sldId id="289"/>
            <p14:sldId id="310"/>
            <p14:sldId id="315"/>
            <p14:sldId id="268"/>
            <p14:sldId id="267"/>
            <p14:sldId id="260"/>
            <p14:sldId id="266"/>
            <p14:sldId id="269"/>
            <p14:sldId id="261"/>
            <p14:sldId id="276"/>
            <p14:sldId id="271"/>
            <p14:sldId id="270"/>
            <p14:sldId id="273"/>
            <p14:sldId id="296"/>
            <p14:sldId id="312"/>
            <p14:sldId id="290"/>
          </p14:sldIdLst>
        </p14:section>
        <p14:section name="Ende" id="{3C0B2D25-6ED1-4DC6-B118-9837E46E9495}">
          <p14:sldIdLst>
            <p14:sldId id="311"/>
            <p14:sldId id="316"/>
            <p14:sldId id="321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F5597"/>
    <a:srgbClr val="C55A11"/>
    <a:srgbClr val="EBE600"/>
    <a:srgbClr val="FFFF66"/>
    <a:srgbClr val="548235"/>
    <a:srgbClr val="D9D9D9"/>
    <a:srgbClr val="DDDDDD"/>
    <a:srgbClr val="C0000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04" autoAdjust="0"/>
    <p:restoredTop sz="85682" autoAdjust="0"/>
  </p:normalViewPr>
  <p:slideViewPr>
    <p:cSldViewPr snapToGrid="0" showGuides="1">
      <p:cViewPr varScale="1">
        <p:scale>
          <a:sx n="96" d="100"/>
          <a:sy n="96" d="100"/>
        </p:scale>
        <p:origin x="642" y="96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-9786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25" d="100"/>
        <a:sy n="25" d="100"/>
      </p:scale>
      <p:origin x="0" y="-6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09E406-9A3D-4727-B6D3-BA72C2B54C85}" type="datetimeFigureOut">
              <a:rPr lang="de-DE" smtClean="0"/>
              <a:t>19.10.2023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BBA719-E1E9-4E45-92F7-E7E16FD379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9446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20749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68066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60744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83564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29426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44493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15294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65243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89120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58788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3362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31137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71063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53479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64807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77813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49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43632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50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70787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51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0725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1471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77417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7591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73386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03389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35640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BBA719-E1E9-4E45-92F7-E7E16FD37902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0394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D99AFE-7EF7-11C7-E0D2-50CB2E6CE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79210EA-C92E-5D02-F7E4-989E15686F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543265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D99AFE-7EF7-11C7-E0D2-50CB2E6CE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79210EA-C92E-5D02-F7E4-989E15686F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774881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6CBBB7-72E1-2EB7-3E7F-E29F56167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4" y="1709738"/>
            <a:ext cx="10945814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1FE60FF-C9FE-643B-98F7-BBDB6F9121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1224" y="4589463"/>
            <a:ext cx="10945814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8354904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A66F5C-E201-5EC4-5CA4-804D6EF2B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119623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Daten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A66F5C-E201-5EC4-5CA4-804D6EF2B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cxnSp>
        <p:nvCxnSpPr>
          <p:cNvPr id="3" name="Gerade Verbindung mit Pfeil 2">
            <a:extLst>
              <a:ext uri="{FF2B5EF4-FFF2-40B4-BE49-F238E27FC236}">
                <a16:creationId xmlns:a16="http://schemas.microsoft.com/office/drawing/2014/main" id="{D4BBCAF7-E8E3-093B-EE1C-0D1BD477334B}"/>
              </a:ext>
            </a:extLst>
          </p:cNvPr>
          <p:cNvCxnSpPr>
            <a:cxnSpLocks/>
            <a:stCxn id="33" idx="3"/>
            <a:endCxn id="35" idx="2"/>
          </p:cNvCxnSpPr>
          <p:nvPr userDrawn="1"/>
        </p:nvCxnSpPr>
        <p:spPr>
          <a:xfrm flipV="1">
            <a:off x="9358129" y="2443014"/>
            <a:ext cx="386650" cy="501921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AD122834-BE59-F46B-6E4E-37C36ADD6768}"/>
              </a:ext>
            </a:extLst>
          </p:cNvPr>
          <p:cNvCxnSpPr>
            <a:cxnSpLocks/>
            <a:stCxn id="26" idx="1"/>
            <a:endCxn id="24" idx="2"/>
          </p:cNvCxnSpPr>
          <p:nvPr userDrawn="1"/>
        </p:nvCxnSpPr>
        <p:spPr>
          <a:xfrm flipH="1" flipV="1">
            <a:off x="4377851" y="4740921"/>
            <a:ext cx="2762467" cy="549150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5D1341A9-9252-3CE1-DDD7-7055EBA426F0}"/>
              </a:ext>
            </a:extLst>
          </p:cNvPr>
          <p:cNvCxnSpPr>
            <a:cxnSpLocks/>
            <a:stCxn id="26" idx="1"/>
            <a:endCxn id="20" idx="2"/>
          </p:cNvCxnSpPr>
          <p:nvPr userDrawn="1"/>
        </p:nvCxnSpPr>
        <p:spPr>
          <a:xfrm flipH="1" flipV="1">
            <a:off x="6651591" y="3208983"/>
            <a:ext cx="488727" cy="2081088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7953DD9F-3B3A-C97B-D95E-2AAE592E7ED1}"/>
              </a:ext>
            </a:extLst>
          </p:cNvPr>
          <p:cNvCxnSpPr>
            <a:cxnSpLocks/>
            <a:stCxn id="20" idx="3"/>
            <a:endCxn id="19" idx="2"/>
          </p:cNvCxnSpPr>
          <p:nvPr userDrawn="1"/>
        </p:nvCxnSpPr>
        <p:spPr>
          <a:xfrm flipV="1">
            <a:off x="7241396" y="2443014"/>
            <a:ext cx="359102" cy="495969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E37E27D0-C942-3724-F808-8AFBCC4B4A8B}"/>
              </a:ext>
            </a:extLst>
          </p:cNvPr>
          <p:cNvCxnSpPr>
            <a:cxnSpLocks/>
            <a:stCxn id="21" idx="3"/>
            <a:endCxn id="20" idx="2"/>
          </p:cNvCxnSpPr>
          <p:nvPr userDrawn="1"/>
        </p:nvCxnSpPr>
        <p:spPr>
          <a:xfrm flipV="1">
            <a:off x="6152394" y="3208983"/>
            <a:ext cx="499197" cy="490017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66835184-25E5-BB57-7B5A-A07E7F011F7B}"/>
              </a:ext>
            </a:extLst>
          </p:cNvPr>
          <p:cNvCxnSpPr>
            <a:cxnSpLocks/>
            <a:stCxn id="21" idx="1"/>
            <a:endCxn id="22" idx="2"/>
          </p:cNvCxnSpPr>
          <p:nvPr userDrawn="1"/>
        </p:nvCxnSpPr>
        <p:spPr>
          <a:xfrm flipH="1" flipV="1">
            <a:off x="2635462" y="3205037"/>
            <a:ext cx="2099015" cy="493963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55DC4808-95E6-4375-8A2F-37010E013A23}"/>
              </a:ext>
            </a:extLst>
          </p:cNvPr>
          <p:cNvCxnSpPr>
            <a:cxnSpLocks/>
            <a:stCxn id="23" idx="1"/>
            <a:endCxn id="21" idx="2"/>
          </p:cNvCxnSpPr>
          <p:nvPr userDrawn="1"/>
        </p:nvCxnSpPr>
        <p:spPr>
          <a:xfrm flipH="1" flipV="1">
            <a:off x="5443436" y="3969000"/>
            <a:ext cx="400769" cy="501921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AE038223-C0FE-4ED4-7FF1-64546605FD9C}"/>
              </a:ext>
            </a:extLst>
          </p:cNvPr>
          <p:cNvCxnSpPr>
            <a:cxnSpLocks/>
            <a:stCxn id="24" idx="3"/>
            <a:endCxn id="21" idx="2"/>
          </p:cNvCxnSpPr>
          <p:nvPr userDrawn="1"/>
        </p:nvCxnSpPr>
        <p:spPr>
          <a:xfrm flipV="1">
            <a:off x="5128265" y="3969000"/>
            <a:ext cx="315171" cy="501921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E6457802-A59C-396B-EE80-9EA85E79E679}"/>
              </a:ext>
            </a:extLst>
          </p:cNvPr>
          <p:cNvCxnSpPr>
            <a:cxnSpLocks/>
            <a:stCxn id="26" idx="1"/>
            <a:endCxn id="23" idx="2"/>
          </p:cNvCxnSpPr>
          <p:nvPr userDrawn="1"/>
        </p:nvCxnSpPr>
        <p:spPr>
          <a:xfrm flipH="1" flipV="1">
            <a:off x="6822468" y="4740921"/>
            <a:ext cx="317850" cy="549150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A4CF1C6F-E9B0-FABA-C778-00B34038B023}"/>
              </a:ext>
            </a:extLst>
          </p:cNvPr>
          <p:cNvCxnSpPr>
            <a:cxnSpLocks/>
            <a:stCxn id="27" idx="3"/>
            <a:endCxn id="28" idx="2"/>
          </p:cNvCxnSpPr>
          <p:nvPr userDrawn="1"/>
        </p:nvCxnSpPr>
        <p:spPr>
          <a:xfrm flipV="1">
            <a:off x="10569355" y="3205037"/>
            <a:ext cx="275201" cy="493963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8B1891D6-F3F5-B7A8-6AD2-F886220EF694}"/>
              </a:ext>
            </a:extLst>
          </p:cNvPr>
          <p:cNvCxnSpPr>
            <a:cxnSpLocks/>
            <a:stCxn id="25" idx="3"/>
            <a:endCxn id="27" idx="2"/>
          </p:cNvCxnSpPr>
          <p:nvPr userDrawn="1"/>
        </p:nvCxnSpPr>
        <p:spPr>
          <a:xfrm flipV="1">
            <a:off x="9476527" y="3969000"/>
            <a:ext cx="334880" cy="501921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659BD0F4-F698-4237-C32D-18A5E025900A}"/>
              </a:ext>
            </a:extLst>
          </p:cNvPr>
          <p:cNvCxnSpPr>
            <a:cxnSpLocks/>
            <a:stCxn id="26" idx="3"/>
            <a:endCxn id="25" idx="2"/>
          </p:cNvCxnSpPr>
          <p:nvPr userDrawn="1"/>
        </p:nvCxnSpPr>
        <p:spPr>
          <a:xfrm flipV="1">
            <a:off x="8692534" y="4740921"/>
            <a:ext cx="260806" cy="549150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D107158C-9088-69CE-A2EA-ABEDCC0B1050}"/>
              </a:ext>
            </a:extLst>
          </p:cNvPr>
          <p:cNvCxnSpPr>
            <a:cxnSpLocks/>
            <a:stCxn id="21" idx="1"/>
            <a:endCxn id="29" idx="2"/>
          </p:cNvCxnSpPr>
          <p:nvPr userDrawn="1"/>
        </p:nvCxnSpPr>
        <p:spPr>
          <a:xfrm flipH="1" flipV="1">
            <a:off x="4343567" y="3205037"/>
            <a:ext cx="390910" cy="493963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5DEFFCF9-1FFC-51D1-3162-D46FAE9B6BC2}"/>
              </a:ext>
            </a:extLst>
          </p:cNvPr>
          <p:cNvCxnSpPr>
            <a:cxnSpLocks/>
            <a:stCxn id="26" idx="3"/>
            <a:endCxn id="30" idx="2"/>
          </p:cNvCxnSpPr>
          <p:nvPr userDrawn="1"/>
        </p:nvCxnSpPr>
        <p:spPr>
          <a:xfrm flipV="1">
            <a:off x="8692534" y="4732963"/>
            <a:ext cx="2237747" cy="557108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AE88581F-0BB9-F967-6ED6-EF434A3D04D7}"/>
              </a:ext>
            </a:extLst>
          </p:cNvPr>
          <p:cNvCxnSpPr>
            <a:cxnSpLocks/>
            <a:stCxn id="31" idx="3"/>
            <a:endCxn id="24" idx="2"/>
          </p:cNvCxnSpPr>
          <p:nvPr userDrawn="1"/>
        </p:nvCxnSpPr>
        <p:spPr>
          <a:xfrm flipV="1">
            <a:off x="3860740" y="4740921"/>
            <a:ext cx="517111" cy="540000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EB9DAB45-EF3A-50DD-53E3-8E1EBFBDE5F8}"/>
              </a:ext>
            </a:extLst>
          </p:cNvPr>
          <p:cNvCxnSpPr>
            <a:cxnSpLocks/>
            <a:stCxn id="31" idx="1"/>
            <a:endCxn id="32" idx="2"/>
          </p:cNvCxnSpPr>
          <p:nvPr userDrawn="1"/>
        </p:nvCxnSpPr>
        <p:spPr>
          <a:xfrm flipH="1" flipV="1">
            <a:off x="1884357" y="4732963"/>
            <a:ext cx="424167" cy="547958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!!!Firmentypen">
            <a:extLst>
              <a:ext uri="{FF2B5EF4-FFF2-40B4-BE49-F238E27FC236}">
                <a16:creationId xmlns:a16="http://schemas.microsoft.com/office/drawing/2014/main" id="{34EDBFBD-172D-10D3-5637-E1C1245563A6}"/>
              </a:ext>
            </a:extLst>
          </p:cNvPr>
          <p:cNvSpPr/>
          <p:nvPr userDrawn="1"/>
        </p:nvSpPr>
        <p:spPr>
          <a:xfrm>
            <a:off x="6651590" y="1903014"/>
            <a:ext cx="1897816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Firmentypen</a:t>
            </a:r>
          </a:p>
        </p:txBody>
      </p:sp>
      <p:sp>
        <p:nvSpPr>
          <p:cNvPr id="20" name="!!!Firmen">
            <a:extLst>
              <a:ext uri="{FF2B5EF4-FFF2-40B4-BE49-F238E27FC236}">
                <a16:creationId xmlns:a16="http://schemas.microsoft.com/office/drawing/2014/main" id="{3F328550-4D4A-9ABA-FCE1-8F8F361F138B}"/>
              </a:ext>
            </a:extLst>
          </p:cNvPr>
          <p:cNvSpPr/>
          <p:nvPr userDrawn="1"/>
        </p:nvSpPr>
        <p:spPr>
          <a:xfrm>
            <a:off x="6061785" y="2668983"/>
            <a:ext cx="1179611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Firmen</a:t>
            </a:r>
          </a:p>
        </p:txBody>
      </p:sp>
      <p:sp>
        <p:nvSpPr>
          <p:cNvPr id="21" name="!!!Projekte">
            <a:extLst>
              <a:ext uri="{FF2B5EF4-FFF2-40B4-BE49-F238E27FC236}">
                <a16:creationId xmlns:a16="http://schemas.microsoft.com/office/drawing/2014/main" id="{A2D4E86C-CADD-86EE-DBE7-A8DF0E136486}"/>
              </a:ext>
            </a:extLst>
          </p:cNvPr>
          <p:cNvSpPr/>
          <p:nvPr userDrawn="1"/>
        </p:nvSpPr>
        <p:spPr>
          <a:xfrm>
            <a:off x="4734477" y="3429000"/>
            <a:ext cx="1417917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Projekte</a:t>
            </a:r>
          </a:p>
        </p:txBody>
      </p:sp>
      <p:sp>
        <p:nvSpPr>
          <p:cNvPr id="22" name="!!!Projekttypen">
            <a:extLst>
              <a:ext uri="{FF2B5EF4-FFF2-40B4-BE49-F238E27FC236}">
                <a16:creationId xmlns:a16="http://schemas.microsoft.com/office/drawing/2014/main" id="{09B6D2BB-BF35-7D3F-BC85-F4F71DB9E106}"/>
              </a:ext>
            </a:extLst>
          </p:cNvPr>
          <p:cNvSpPr/>
          <p:nvPr userDrawn="1"/>
        </p:nvSpPr>
        <p:spPr>
          <a:xfrm>
            <a:off x="1733580" y="2665037"/>
            <a:ext cx="1803764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Projekttypen</a:t>
            </a:r>
          </a:p>
        </p:txBody>
      </p:sp>
      <p:sp>
        <p:nvSpPr>
          <p:cNvPr id="23" name="!!!Teilprojekte">
            <a:extLst>
              <a:ext uri="{FF2B5EF4-FFF2-40B4-BE49-F238E27FC236}">
                <a16:creationId xmlns:a16="http://schemas.microsoft.com/office/drawing/2014/main" id="{04125F7B-6D03-3D72-53FC-A3EAB50DE673}"/>
              </a:ext>
            </a:extLst>
          </p:cNvPr>
          <p:cNvSpPr/>
          <p:nvPr userDrawn="1"/>
        </p:nvSpPr>
        <p:spPr>
          <a:xfrm>
            <a:off x="5844205" y="4200921"/>
            <a:ext cx="1956526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Teilprojekte</a:t>
            </a:r>
          </a:p>
        </p:txBody>
      </p:sp>
      <p:sp>
        <p:nvSpPr>
          <p:cNvPr id="24" name="!!!Beteiligte">
            <a:extLst>
              <a:ext uri="{FF2B5EF4-FFF2-40B4-BE49-F238E27FC236}">
                <a16:creationId xmlns:a16="http://schemas.microsoft.com/office/drawing/2014/main" id="{A9B80E88-8F4D-3BD4-BC3B-B5B49CEBDA63}"/>
              </a:ext>
            </a:extLst>
          </p:cNvPr>
          <p:cNvSpPr/>
          <p:nvPr userDrawn="1"/>
        </p:nvSpPr>
        <p:spPr>
          <a:xfrm>
            <a:off x="3627437" y="4200921"/>
            <a:ext cx="1500828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Beteiligte</a:t>
            </a:r>
          </a:p>
        </p:txBody>
      </p:sp>
      <p:sp>
        <p:nvSpPr>
          <p:cNvPr id="25" name="!!!Orte">
            <a:extLst>
              <a:ext uri="{FF2B5EF4-FFF2-40B4-BE49-F238E27FC236}">
                <a16:creationId xmlns:a16="http://schemas.microsoft.com/office/drawing/2014/main" id="{30E0AB03-E9C0-90DD-E13C-1D0F910A30AD}"/>
              </a:ext>
            </a:extLst>
          </p:cNvPr>
          <p:cNvSpPr/>
          <p:nvPr userDrawn="1"/>
        </p:nvSpPr>
        <p:spPr>
          <a:xfrm>
            <a:off x="8430152" y="4200921"/>
            <a:ext cx="1046375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Orte</a:t>
            </a:r>
          </a:p>
        </p:txBody>
      </p:sp>
      <p:sp>
        <p:nvSpPr>
          <p:cNvPr id="26" name="!!!Adressen">
            <a:extLst>
              <a:ext uri="{FF2B5EF4-FFF2-40B4-BE49-F238E27FC236}">
                <a16:creationId xmlns:a16="http://schemas.microsoft.com/office/drawing/2014/main" id="{C167B0CF-4568-3589-1C84-A97AACD92CBB}"/>
              </a:ext>
            </a:extLst>
          </p:cNvPr>
          <p:cNvSpPr/>
          <p:nvPr userDrawn="1"/>
        </p:nvSpPr>
        <p:spPr>
          <a:xfrm>
            <a:off x="7140318" y="5020071"/>
            <a:ext cx="1552216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Adressen</a:t>
            </a:r>
          </a:p>
        </p:txBody>
      </p:sp>
      <p:sp>
        <p:nvSpPr>
          <p:cNvPr id="27" name="!!!Provinzen">
            <a:extLst>
              <a:ext uri="{FF2B5EF4-FFF2-40B4-BE49-F238E27FC236}">
                <a16:creationId xmlns:a16="http://schemas.microsoft.com/office/drawing/2014/main" id="{C0A19607-191A-620B-CB37-E34DD2FFFD3C}"/>
              </a:ext>
            </a:extLst>
          </p:cNvPr>
          <p:cNvSpPr/>
          <p:nvPr userDrawn="1"/>
        </p:nvSpPr>
        <p:spPr>
          <a:xfrm>
            <a:off x="9053458" y="3429000"/>
            <a:ext cx="1515897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Provinzen</a:t>
            </a:r>
          </a:p>
        </p:txBody>
      </p:sp>
      <p:sp>
        <p:nvSpPr>
          <p:cNvPr id="28" name="!!!Laender">
            <a:extLst>
              <a:ext uri="{FF2B5EF4-FFF2-40B4-BE49-F238E27FC236}">
                <a16:creationId xmlns:a16="http://schemas.microsoft.com/office/drawing/2014/main" id="{01594EC7-FC1A-6878-4C99-9A0EDDE5B96F}"/>
              </a:ext>
            </a:extLst>
          </p:cNvPr>
          <p:cNvSpPr/>
          <p:nvPr userDrawn="1"/>
        </p:nvSpPr>
        <p:spPr>
          <a:xfrm>
            <a:off x="10215340" y="2665037"/>
            <a:ext cx="1258431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Länder</a:t>
            </a:r>
          </a:p>
        </p:txBody>
      </p:sp>
      <p:sp>
        <p:nvSpPr>
          <p:cNvPr id="29" name="!!!Budgets">
            <a:extLst>
              <a:ext uri="{FF2B5EF4-FFF2-40B4-BE49-F238E27FC236}">
                <a16:creationId xmlns:a16="http://schemas.microsoft.com/office/drawing/2014/main" id="{023BB95D-B68B-CAF7-759C-DDFC965BCE95}"/>
              </a:ext>
            </a:extLst>
          </p:cNvPr>
          <p:cNvSpPr/>
          <p:nvPr userDrawn="1"/>
        </p:nvSpPr>
        <p:spPr>
          <a:xfrm>
            <a:off x="3714351" y="2665037"/>
            <a:ext cx="1258432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Budgets</a:t>
            </a:r>
          </a:p>
        </p:txBody>
      </p:sp>
      <p:sp>
        <p:nvSpPr>
          <p:cNvPr id="30" name="!!!Adresstypen">
            <a:extLst>
              <a:ext uri="{FF2B5EF4-FFF2-40B4-BE49-F238E27FC236}">
                <a16:creationId xmlns:a16="http://schemas.microsoft.com/office/drawing/2014/main" id="{1DFE9A5B-5F64-A407-4A2B-52139B129765}"/>
              </a:ext>
            </a:extLst>
          </p:cNvPr>
          <p:cNvSpPr/>
          <p:nvPr userDrawn="1"/>
        </p:nvSpPr>
        <p:spPr>
          <a:xfrm>
            <a:off x="9997538" y="4192963"/>
            <a:ext cx="1865486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Adresstypen</a:t>
            </a:r>
          </a:p>
        </p:txBody>
      </p:sp>
      <p:sp>
        <p:nvSpPr>
          <p:cNvPr id="31" name="!!!Kontakte">
            <a:extLst>
              <a:ext uri="{FF2B5EF4-FFF2-40B4-BE49-F238E27FC236}">
                <a16:creationId xmlns:a16="http://schemas.microsoft.com/office/drawing/2014/main" id="{8E9781D8-791D-4229-BB98-110279121EDC}"/>
              </a:ext>
            </a:extLst>
          </p:cNvPr>
          <p:cNvSpPr/>
          <p:nvPr userDrawn="1"/>
        </p:nvSpPr>
        <p:spPr>
          <a:xfrm>
            <a:off x="2308524" y="5010921"/>
            <a:ext cx="1552216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Kontakte</a:t>
            </a:r>
          </a:p>
        </p:txBody>
      </p:sp>
      <p:sp>
        <p:nvSpPr>
          <p:cNvPr id="32" name="!!!Kontakttypen">
            <a:extLst>
              <a:ext uri="{FF2B5EF4-FFF2-40B4-BE49-F238E27FC236}">
                <a16:creationId xmlns:a16="http://schemas.microsoft.com/office/drawing/2014/main" id="{40E87D72-9695-55CF-89A3-03F26CA167B2}"/>
              </a:ext>
            </a:extLst>
          </p:cNvPr>
          <p:cNvSpPr/>
          <p:nvPr userDrawn="1"/>
        </p:nvSpPr>
        <p:spPr>
          <a:xfrm>
            <a:off x="911225" y="4192963"/>
            <a:ext cx="1946264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Kontakttypen</a:t>
            </a:r>
          </a:p>
        </p:txBody>
      </p:sp>
      <p:sp>
        <p:nvSpPr>
          <p:cNvPr id="33" name="!!!Filter">
            <a:extLst>
              <a:ext uri="{FF2B5EF4-FFF2-40B4-BE49-F238E27FC236}">
                <a16:creationId xmlns:a16="http://schemas.microsoft.com/office/drawing/2014/main" id="{95B683D3-476A-662F-A3C1-94ABEE59235F}"/>
              </a:ext>
            </a:extLst>
          </p:cNvPr>
          <p:cNvSpPr/>
          <p:nvPr userDrawn="1"/>
        </p:nvSpPr>
        <p:spPr>
          <a:xfrm>
            <a:off x="8401820" y="2674935"/>
            <a:ext cx="956309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Filter</a:t>
            </a:r>
          </a:p>
        </p:txBody>
      </p:sp>
      <p:sp>
        <p:nvSpPr>
          <p:cNvPr id="34" name="!!!Optionen">
            <a:extLst>
              <a:ext uri="{FF2B5EF4-FFF2-40B4-BE49-F238E27FC236}">
                <a16:creationId xmlns:a16="http://schemas.microsoft.com/office/drawing/2014/main" id="{1FB35A7D-C401-29D6-7CA7-9D74C3C52AAD}"/>
              </a:ext>
            </a:extLst>
          </p:cNvPr>
          <p:cNvSpPr/>
          <p:nvPr userDrawn="1"/>
        </p:nvSpPr>
        <p:spPr>
          <a:xfrm>
            <a:off x="7323007" y="3429000"/>
            <a:ext cx="1395572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Optionen</a:t>
            </a:r>
          </a:p>
        </p:txBody>
      </p:sp>
      <p:sp>
        <p:nvSpPr>
          <p:cNvPr id="35" name="!!!Filtertypen">
            <a:extLst>
              <a:ext uri="{FF2B5EF4-FFF2-40B4-BE49-F238E27FC236}">
                <a16:creationId xmlns:a16="http://schemas.microsoft.com/office/drawing/2014/main" id="{3E7860FF-E517-294A-DC0D-E4722247D9CF}"/>
              </a:ext>
            </a:extLst>
          </p:cNvPr>
          <p:cNvSpPr/>
          <p:nvPr userDrawn="1"/>
        </p:nvSpPr>
        <p:spPr>
          <a:xfrm>
            <a:off x="8920203" y="1903014"/>
            <a:ext cx="1649152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Filtertypen</a:t>
            </a:r>
          </a:p>
        </p:txBody>
      </p:sp>
    </p:spTree>
    <p:extLst>
      <p:ext uri="{BB962C8B-B14F-4D97-AF65-F5344CB8AC3E}">
        <p14:creationId xmlns:p14="http://schemas.microsoft.com/office/powerpoint/2010/main" val="29725556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2340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6CBBB7-72E1-2EB7-3E7F-E29F56167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224" y="1709738"/>
            <a:ext cx="10945814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1FE60FF-C9FE-643B-98F7-BBDB6F9121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1224" y="4589463"/>
            <a:ext cx="10945814" cy="1500187"/>
          </a:xfrm>
        </p:spPr>
        <p:txBody>
          <a:bodyPr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808798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A66F5C-E201-5EC4-5CA4-804D6EF2B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561394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aten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A66F5C-E201-5EC4-5CA4-804D6EF2B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cxnSp>
        <p:nvCxnSpPr>
          <p:cNvPr id="3" name="Gerade Verbindung mit Pfeil 2">
            <a:extLst>
              <a:ext uri="{FF2B5EF4-FFF2-40B4-BE49-F238E27FC236}">
                <a16:creationId xmlns:a16="http://schemas.microsoft.com/office/drawing/2014/main" id="{D4BBCAF7-E8E3-093B-EE1C-0D1BD477334B}"/>
              </a:ext>
            </a:extLst>
          </p:cNvPr>
          <p:cNvCxnSpPr>
            <a:cxnSpLocks/>
            <a:stCxn id="33" idx="3"/>
            <a:endCxn id="35" idx="2"/>
          </p:cNvCxnSpPr>
          <p:nvPr userDrawn="1"/>
        </p:nvCxnSpPr>
        <p:spPr>
          <a:xfrm flipV="1">
            <a:off x="9358129" y="2443014"/>
            <a:ext cx="386650" cy="501921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AD122834-BE59-F46B-6E4E-37C36ADD6768}"/>
              </a:ext>
            </a:extLst>
          </p:cNvPr>
          <p:cNvCxnSpPr>
            <a:cxnSpLocks/>
            <a:stCxn id="26" idx="1"/>
            <a:endCxn id="24" idx="2"/>
          </p:cNvCxnSpPr>
          <p:nvPr userDrawn="1"/>
        </p:nvCxnSpPr>
        <p:spPr>
          <a:xfrm flipH="1" flipV="1">
            <a:off x="4377851" y="4740921"/>
            <a:ext cx="2762467" cy="549150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5D1341A9-9252-3CE1-DDD7-7055EBA426F0}"/>
              </a:ext>
            </a:extLst>
          </p:cNvPr>
          <p:cNvCxnSpPr>
            <a:cxnSpLocks/>
            <a:stCxn id="26" idx="1"/>
            <a:endCxn id="20" idx="2"/>
          </p:cNvCxnSpPr>
          <p:nvPr userDrawn="1"/>
        </p:nvCxnSpPr>
        <p:spPr>
          <a:xfrm flipH="1" flipV="1">
            <a:off x="6651591" y="3208983"/>
            <a:ext cx="488727" cy="2081088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7953DD9F-3B3A-C97B-D95E-2AAE592E7ED1}"/>
              </a:ext>
            </a:extLst>
          </p:cNvPr>
          <p:cNvCxnSpPr>
            <a:cxnSpLocks/>
            <a:stCxn id="20" idx="3"/>
            <a:endCxn id="19" idx="2"/>
          </p:cNvCxnSpPr>
          <p:nvPr userDrawn="1"/>
        </p:nvCxnSpPr>
        <p:spPr>
          <a:xfrm flipV="1">
            <a:off x="7241396" y="2443014"/>
            <a:ext cx="359102" cy="495969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E37E27D0-C942-3724-F808-8AFBCC4B4A8B}"/>
              </a:ext>
            </a:extLst>
          </p:cNvPr>
          <p:cNvCxnSpPr>
            <a:cxnSpLocks/>
            <a:stCxn id="21" idx="3"/>
            <a:endCxn id="20" idx="2"/>
          </p:cNvCxnSpPr>
          <p:nvPr userDrawn="1"/>
        </p:nvCxnSpPr>
        <p:spPr>
          <a:xfrm flipV="1">
            <a:off x="6152394" y="3208983"/>
            <a:ext cx="499197" cy="490017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66835184-25E5-BB57-7B5A-A07E7F011F7B}"/>
              </a:ext>
            </a:extLst>
          </p:cNvPr>
          <p:cNvCxnSpPr>
            <a:cxnSpLocks/>
            <a:stCxn id="21" idx="1"/>
            <a:endCxn id="22" idx="2"/>
          </p:cNvCxnSpPr>
          <p:nvPr userDrawn="1"/>
        </p:nvCxnSpPr>
        <p:spPr>
          <a:xfrm flipH="1" flipV="1">
            <a:off x="2635462" y="3205037"/>
            <a:ext cx="2099015" cy="493963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55DC4808-95E6-4375-8A2F-37010E013A23}"/>
              </a:ext>
            </a:extLst>
          </p:cNvPr>
          <p:cNvCxnSpPr>
            <a:cxnSpLocks/>
            <a:stCxn id="23" idx="1"/>
            <a:endCxn id="21" idx="2"/>
          </p:cNvCxnSpPr>
          <p:nvPr userDrawn="1"/>
        </p:nvCxnSpPr>
        <p:spPr>
          <a:xfrm flipH="1" flipV="1">
            <a:off x="5443436" y="3969000"/>
            <a:ext cx="400769" cy="501921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AE038223-C0FE-4ED4-7FF1-64546605FD9C}"/>
              </a:ext>
            </a:extLst>
          </p:cNvPr>
          <p:cNvCxnSpPr>
            <a:cxnSpLocks/>
            <a:stCxn id="24" idx="3"/>
            <a:endCxn id="21" idx="2"/>
          </p:cNvCxnSpPr>
          <p:nvPr userDrawn="1"/>
        </p:nvCxnSpPr>
        <p:spPr>
          <a:xfrm flipV="1">
            <a:off x="5128265" y="3969000"/>
            <a:ext cx="315171" cy="501921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E6457802-A59C-396B-EE80-9EA85E79E679}"/>
              </a:ext>
            </a:extLst>
          </p:cNvPr>
          <p:cNvCxnSpPr>
            <a:cxnSpLocks/>
            <a:stCxn id="26" idx="1"/>
            <a:endCxn id="23" idx="2"/>
          </p:cNvCxnSpPr>
          <p:nvPr userDrawn="1"/>
        </p:nvCxnSpPr>
        <p:spPr>
          <a:xfrm flipH="1" flipV="1">
            <a:off x="6822468" y="4740921"/>
            <a:ext cx="317850" cy="549150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A4CF1C6F-E9B0-FABA-C778-00B34038B023}"/>
              </a:ext>
            </a:extLst>
          </p:cNvPr>
          <p:cNvCxnSpPr>
            <a:cxnSpLocks/>
            <a:stCxn id="27" idx="3"/>
            <a:endCxn id="28" idx="2"/>
          </p:cNvCxnSpPr>
          <p:nvPr userDrawn="1"/>
        </p:nvCxnSpPr>
        <p:spPr>
          <a:xfrm flipV="1">
            <a:off x="10569355" y="3205037"/>
            <a:ext cx="275201" cy="493963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8B1891D6-F3F5-B7A8-6AD2-F886220EF694}"/>
              </a:ext>
            </a:extLst>
          </p:cNvPr>
          <p:cNvCxnSpPr>
            <a:cxnSpLocks/>
            <a:stCxn id="25" idx="3"/>
            <a:endCxn id="27" idx="2"/>
          </p:cNvCxnSpPr>
          <p:nvPr userDrawn="1"/>
        </p:nvCxnSpPr>
        <p:spPr>
          <a:xfrm flipV="1">
            <a:off x="9476527" y="3969000"/>
            <a:ext cx="334880" cy="501921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659BD0F4-F698-4237-C32D-18A5E025900A}"/>
              </a:ext>
            </a:extLst>
          </p:cNvPr>
          <p:cNvCxnSpPr>
            <a:cxnSpLocks/>
            <a:stCxn id="26" idx="3"/>
            <a:endCxn id="25" idx="2"/>
          </p:cNvCxnSpPr>
          <p:nvPr userDrawn="1"/>
        </p:nvCxnSpPr>
        <p:spPr>
          <a:xfrm flipV="1">
            <a:off x="8692534" y="4740921"/>
            <a:ext cx="260806" cy="549150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D107158C-9088-69CE-A2EA-ABEDCC0B1050}"/>
              </a:ext>
            </a:extLst>
          </p:cNvPr>
          <p:cNvCxnSpPr>
            <a:cxnSpLocks/>
            <a:stCxn id="21" idx="1"/>
            <a:endCxn id="29" idx="2"/>
          </p:cNvCxnSpPr>
          <p:nvPr userDrawn="1"/>
        </p:nvCxnSpPr>
        <p:spPr>
          <a:xfrm flipH="1" flipV="1">
            <a:off x="4343567" y="3205037"/>
            <a:ext cx="390910" cy="493963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5DEFFCF9-1FFC-51D1-3162-D46FAE9B6BC2}"/>
              </a:ext>
            </a:extLst>
          </p:cNvPr>
          <p:cNvCxnSpPr>
            <a:cxnSpLocks/>
            <a:stCxn id="26" idx="3"/>
            <a:endCxn id="30" idx="2"/>
          </p:cNvCxnSpPr>
          <p:nvPr userDrawn="1"/>
        </p:nvCxnSpPr>
        <p:spPr>
          <a:xfrm flipV="1">
            <a:off x="8692534" y="4732963"/>
            <a:ext cx="2237747" cy="557108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AE88581F-0BB9-F967-6ED6-EF434A3D04D7}"/>
              </a:ext>
            </a:extLst>
          </p:cNvPr>
          <p:cNvCxnSpPr>
            <a:cxnSpLocks/>
            <a:stCxn id="31" idx="3"/>
            <a:endCxn id="24" idx="2"/>
          </p:cNvCxnSpPr>
          <p:nvPr userDrawn="1"/>
        </p:nvCxnSpPr>
        <p:spPr>
          <a:xfrm flipV="1">
            <a:off x="3860740" y="4740921"/>
            <a:ext cx="517111" cy="540000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EB9DAB45-EF3A-50DD-53E3-8E1EBFBDE5F8}"/>
              </a:ext>
            </a:extLst>
          </p:cNvPr>
          <p:cNvCxnSpPr>
            <a:cxnSpLocks/>
            <a:stCxn id="31" idx="1"/>
            <a:endCxn id="32" idx="2"/>
          </p:cNvCxnSpPr>
          <p:nvPr userDrawn="1"/>
        </p:nvCxnSpPr>
        <p:spPr>
          <a:xfrm flipH="1" flipV="1">
            <a:off x="1884357" y="4732963"/>
            <a:ext cx="424167" cy="547958"/>
          </a:xfrm>
          <a:prstGeom prst="straightConnector1">
            <a:avLst/>
          </a:prstGeom>
          <a:ln w="57150" cap="rnd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!!!Firmentypen">
            <a:extLst>
              <a:ext uri="{FF2B5EF4-FFF2-40B4-BE49-F238E27FC236}">
                <a16:creationId xmlns:a16="http://schemas.microsoft.com/office/drawing/2014/main" id="{34EDBFBD-172D-10D3-5637-E1C1245563A6}"/>
              </a:ext>
            </a:extLst>
          </p:cNvPr>
          <p:cNvSpPr/>
          <p:nvPr userDrawn="1"/>
        </p:nvSpPr>
        <p:spPr>
          <a:xfrm>
            <a:off x="6651590" y="1903014"/>
            <a:ext cx="1897816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Firmentypen</a:t>
            </a:r>
          </a:p>
        </p:txBody>
      </p:sp>
      <p:sp>
        <p:nvSpPr>
          <p:cNvPr id="20" name="!!!Firmen">
            <a:extLst>
              <a:ext uri="{FF2B5EF4-FFF2-40B4-BE49-F238E27FC236}">
                <a16:creationId xmlns:a16="http://schemas.microsoft.com/office/drawing/2014/main" id="{3F328550-4D4A-9ABA-FCE1-8F8F361F138B}"/>
              </a:ext>
            </a:extLst>
          </p:cNvPr>
          <p:cNvSpPr/>
          <p:nvPr userDrawn="1"/>
        </p:nvSpPr>
        <p:spPr>
          <a:xfrm>
            <a:off x="6061785" y="2668983"/>
            <a:ext cx="1179611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Firmen</a:t>
            </a:r>
          </a:p>
        </p:txBody>
      </p:sp>
      <p:sp>
        <p:nvSpPr>
          <p:cNvPr id="21" name="!!!Projekte">
            <a:extLst>
              <a:ext uri="{FF2B5EF4-FFF2-40B4-BE49-F238E27FC236}">
                <a16:creationId xmlns:a16="http://schemas.microsoft.com/office/drawing/2014/main" id="{A2D4E86C-CADD-86EE-DBE7-A8DF0E136486}"/>
              </a:ext>
            </a:extLst>
          </p:cNvPr>
          <p:cNvSpPr/>
          <p:nvPr userDrawn="1"/>
        </p:nvSpPr>
        <p:spPr>
          <a:xfrm>
            <a:off x="4734477" y="3429000"/>
            <a:ext cx="1417917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Projekte</a:t>
            </a:r>
          </a:p>
        </p:txBody>
      </p:sp>
      <p:sp>
        <p:nvSpPr>
          <p:cNvPr id="22" name="!!!Projekttypen">
            <a:extLst>
              <a:ext uri="{FF2B5EF4-FFF2-40B4-BE49-F238E27FC236}">
                <a16:creationId xmlns:a16="http://schemas.microsoft.com/office/drawing/2014/main" id="{09B6D2BB-BF35-7D3F-BC85-F4F71DB9E106}"/>
              </a:ext>
            </a:extLst>
          </p:cNvPr>
          <p:cNvSpPr/>
          <p:nvPr userDrawn="1"/>
        </p:nvSpPr>
        <p:spPr>
          <a:xfrm>
            <a:off x="1733580" y="2665037"/>
            <a:ext cx="1803764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Projekttypen</a:t>
            </a:r>
          </a:p>
        </p:txBody>
      </p:sp>
      <p:sp>
        <p:nvSpPr>
          <p:cNvPr id="23" name="!!!Teilprojekte">
            <a:extLst>
              <a:ext uri="{FF2B5EF4-FFF2-40B4-BE49-F238E27FC236}">
                <a16:creationId xmlns:a16="http://schemas.microsoft.com/office/drawing/2014/main" id="{04125F7B-6D03-3D72-53FC-A3EAB50DE673}"/>
              </a:ext>
            </a:extLst>
          </p:cNvPr>
          <p:cNvSpPr/>
          <p:nvPr userDrawn="1"/>
        </p:nvSpPr>
        <p:spPr>
          <a:xfrm>
            <a:off x="5844205" y="4200921"/>
            <a:ext cx="1956526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Teilprojekte</a:t>
            </a:r>
          </a:p>
        </p:txBody>
      </p:sp>
      <p:sp>
        <p:nvSpPr>
          <p:cNvPr id="24" name="!!!Beteiligte">
            <a:extLst>
              <a:ext uri="{FF2B5EF4-FFF2-40B4-BE49-F238E27FC236}">
                <a16:creationId xmlns:a16="http://schemas.microsoft.com/office/drawing/2014/main" id="{A9B80E88-8F4D-3BD4-BC3B-B5B49CEBDA63}"/>
              </a:ext>
            </a:extLst>
          </p:cNvPr>
          <p:cNvSpPr/>
          <p:nvPr userDrawn="1"/>
        </p:nvSpPr>
        <p:spPr>
          <a:xfrm>
            <a:off x="3627437" y="4200921"/>
            <a:ext cx="1500828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Beteiligte</a:t>
            </a:r>
          </a:p>
        </p:txBody>
      </p:sp>
      <p:sp>
        <p:nvSpPr>
          <p:cNvPr id="25" name="!!!Orte">
            <a:extLst>
              <a:ext uri="{FF2B5EF4-FFF2-40B4-BE49-F238E27FC236}">
                <a16:creationId xmlns:a16="http://schemas.microsoft.com/office/drawing/2014/main" id="{30E0AB03-E9C0-90DD-E13C-1D0F910A30AD}"/>
              </a:ext>
            </a:extLst>
          </p:cNvPr>
          <p:cNvSpPr/>
          <p:nvPr userDrawn="1"/>
        </p:nvSpPr>
        <p:spPr>
          <a:xfrm>
            <a:off x="8430152" y="4200921"/>
            <a:ext cx="1046375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Orte</a:t>
            </a:r>
          </a:p>
        </p:txBody>
      </p:sp>
      <p:sp>
        <p:nvSpPr>
          <p:cNvPr id="26" name="!!!Adressen">
            <a:extLst>
              <a:ext uri="{FF2B5EF4-FFF2-40B4-BE49-F238E27FC236}">
                <a16:creationId xmlns:a16="http://schemas.microsoft.com/office/drawing/2014/main" id="{C167B0CF-4568-3589-1C84-A97AACD92CBB}"/>
              </a:ext>
            </a:extLst>
          </p:cNvPr>
          <p:cNvSpPr/>
          <p:nvPr userDrawn="1"/>
        </p:nvSpPr>
        <p:spPr>
          <a:xfrm>
            <a:off x="7140318" y="5020071"/>
            <a:ext cx="1552216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Adressen</a:t>
            </a:r>
          </a:p>
        </p:txBody>
      </p:sp>
      <p:sp>
        <p:nvSpPr>
          <p:cNvPr id="27" name="!!!Provinzen">
            <a:extLst>
              <a:ext uri="{FF2B5EF4-FFF2-40B4-BE49-F238E27FC236}">
                <a16:creationId xmlns:a16="http://schemas.microsoft.com/office/drawing/2014/main" id="{C0A19607-191A-620B-CB37-E34DD2FFFD3C}"/>
              </a:ext>
            </a:extLst>
          </p:cNvPr>
          <p:cNvSpPr/>
          <p:nvPr userDrawn="1"/>
        </p:nvSpPr>
        <p:spPr>
          <a:xfrm>
            <a:off x="9053458" y="3429000"/>
            <a:ext cx="1515897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Provinzen</a:t>
            </a:r>
          </a:p>
        </p:txBody>
      </p:sp>
      <p:sp>
        <p:nvSpPr>
          <p:cNvPr id="28" name="!!!Laender">
            <a:extLst>
              <a:ext uri="{FF2B5EF4-FFF2-40B4-BE49-F238E27FC236}">
                <a16:creationId xmlns:a16="http://schemas.microsoft.com/office/drawing/2014/main" id="{01594EC7-FC1A-6878-4C99-9A0EDDE5B96F}"/>
              </a:ext>
            </a:extLst>
          </p:cNvPr>
          <p:cNvSpPr/>
          <p:nvPr userDrawn="1"/>
        </p:nvSpPr>
        <p:spPr>
          <a:xfrm>
            <a:off x="10215340" y="2665037"/>
            <a:ext cx="1258431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Länder</a:t>
            </a:r>
          </a:p>
        </p:txBody>
      </p:sp>
      <p:sp>
        <p:nvSpPr>
          <p:cNvPr id="29" name="!!!Budgets">
            <a:extLst>
              <a:ext uri="{FF2B5EF4-FFF2-40B4-BE49-F238E27FC236}">
                <a16:creationId xmlns:a16="http://schemas.microsoft.com/office/drawing/2014/main" id="{023BB95D-B68B-CAF7-759C-DDFC965BCE95}"/>
              </a:ext>
            </a:extLst>
          </p:cNvPr>
          <p:cNvSpPr/>
          <p:nvPr userDrawn="1"/>
        </p:nvSpPr>
        <p:spPr>
          <a:xfrm>
            <a:off x="3714351" y="2665037"/>
            <a:ext cx="1258432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Budgets</a:t>
            </a:r>
          </a:p>
        </p:txBody>
      </p:sp>
      <p:sp>
        <p:nvSpPr>
          <p:cNvPr id="30" name="!!!Adresstypen">
            <a:extLst>
              <a:ext uri="{FF2B5EF4-FFF2-40B4-BE49-F238E27FC236}">
                <a16:creationId xmlns:a16="http://schemas.microsoft.com/office/drawing/2014/main" id="{1DFE9A5B-5F64-A407-4A2B-52139B129765}"/>
              </a:ext>
            </a:extLst>
          </p:cNvPr>
          <p:cNvSpPr/>
          <p:nvPr userDrawn="1"/>
        </p:nvSpPr>
        <p:spPr>
          <a:xfrm>
            <a:off x="9997538" y="4192963"/>
            <a:ext cx="1865486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Adresstypen</a:t>
            </a:r>
          </a:p>
        </p:txBody>
      </p:sp>
      <p:sp>
        <p:nvSpPr>
          <p:cNvPr id="31" name="!!!Kontakte">
            <a:extLst>
              <a:ext uri="{FF2B5EF4-FFF2-40B4-BE49-F238E27FC236}">
                <a16:creationId xmlns:a16="http://schemas.microsoft.com/office/drawing/2014/main" id="{8E9781D8-791D-4229-BB98-110279121EDC}"/>
              </a:ext>
            </a:extLst>
          </p:cNvPr>
          <p:cNvSpPr/>
          <p:nvPr userDrawn="1"/>
        </p:nvSpPr>
        <p:spPr>
          <a:xfrm>
            <a:off x="2308524" y="5010921"/>
            <a:ext cx="1552216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Kontakte</a:t>
            </a:r>
          </a:p>
        </p:txBody>
      </p:sp>
      <p:sp>
        <p:nvSpPr>
          <p:cNvPr id="32" name="!!!Kontakttypen">
            <a:extLst>
              <a:ext uri="{FF2B5EF4-FFF2-40B4-BE49-F238E27FC236}">
                <a16:creationId xmlns:a16="http://schemas.microsoft.com/office/drawing/2014/main" id="{40E87D72-9695-55CF-89A3-03F26CA167B2}"/>
              </a:ext>
            </a:extLst>
          </p:cNvPr>
          <p:cNvSpPr/>
          <p:nvPr userDrawn="1"/>
        </p:nvSpPr>
        <p:spPr>
          <a:xfrm>
            <a:off x="911225" y="4192963"/>
            <a:ext cx="1946264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Kontakttypen</a:t>
            </a:r>
          </a:p>
        </p:txBody>
      </p:sp>
      <p:sp>
        <p:nvSpPr>
          <p:cNvPr id="33" name="!!!Filter">
            <a:extLst>
              <a:ext uri="{FF2B5EF4-FFF2-40B4-BE49-F238E27FC236}">
                <a16:creationId xmlns:a16="http://schemas.microsoft.com/office/drawing/2014/main" id="{95B683D3-476A-662F-A3C1-94ABEE59235F}"/>
              </a:ext>
            </a:extLst>
          </p:cNvPr>
          <p:cNvSpPr/>
          <p:nvPr userDrawn="1"/>
        </p:nvSpPr>
        <p:spPr>
          <a:xfrm>
            <a:off x="8401820" y="2674935"/>
            <a:ext cx="956309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Filter</a:t>
            </a:r>
          </a:p>
        </p:txBody>
      </p:sp>
      <p:sp>
        <p:nvSpPr>
          <p:cNvPr id="34" name="!!!Optionen">
            <a:extLst>
              <a:ext uri="{FF2B5EF4-FFF2-40B4-BE49-F238E27FC236}">
                <a16:creationId xmlns:a16="http://schemas.microsoft.com/office/drawing/2014/main" id="{1FB35A7D-C401-29D6-7CA7-9D74C3C52AAD}"/>
              </a:ext>
            </a:extLst>
          </p:cNvPr>
          <p:cNvSpPr/>
          <p:nvPr userDrawn="1"/>
        </p:nvSpPr>
        <p:spPr>
          <a:xfrm>
            <a:off x="7323007" y="3429000"/>
            <a:ext cx="1395572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Optionen</a:t>
            </a:r>
          </a:p>
        </p:txBody>
      </p:sp>
      <p:sp>
        <p:nvSpPr>
          <p:cNvPr id="35" name="!!!Filtertypen">
            <a:extLst>
              <a:ext uri="{FF2B5EF4-FFF2-40B4-BE49-F238E27FC236}">
                <a16:creationId xmlns:a16="http://schemas.microsoft.com/office/drawing/2014/main" id="{3E7860FF-E517-294A-DC0D-E4722247D9CF}"/>
              </a:ext>
            </a:extLst>
          </p:cNvPr>
          <p:cNvSpPr/>
          <p:nvPr userDrawn="1"/>
        </p:nvSpPr>
        <p:spPr>
          <a:xfrm>
            <a:off x="8920203" y="1903014"/>
            <a:ext cx="1649152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Filtertypen</a:t>
            </a:r>
          </a:p>
        </p:txBody>
      </p:sp>
    </p:spTree>
    <p:extLst>
      <p:ext uri="{BB962C8B-B14F-4D97-AF65-F5344CB8AC3E}">
        <p14:creationId xmlns:p14="http://schemas.microsoft.com/office/powerpoint/2010/main" val="2439691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0675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D99AFE-7EF7-11C7-E0D2-50CB2E6CE0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Mastertitel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79210EA-C92E-5D02-F7E4-989E15686F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0" indent="0">
              <a:defRPr/>
            </a:lvl2pPr>
            <a:lvl3pPr marL="0" indent="0">
              <a:defRPr/>
            </a:lvl3pPr>
            <a:lvl4pPr marL="0" indent="0">
              <a:defRPr/>
            </a:lvl4pPr>
            <a:lvl5pPr marL="0" indent="0"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194186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A66F5C-E201-5EC4-5CA4-804D6EF2B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577799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4153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D99AFE-7EF7-11C7-E0D2-50CB2E6CE0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Mastertitel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79210EA-C92E-5D02-F7E4-989E15686F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0" indent="0">
              <a:defRPr/>
            </a:lvl2pPr>
            <a:lvl3pPr marL="0" indent="0">
              <a:defRPr/>
            </a:lvl3pPr>
            <a:lvl4pPr marL="0" indent="0">
              <a:defRPr/>
            </a:lvl4pPr>
            <a:lvl5pPr marL="0" indent="0"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97271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4" Type="http://schemas.microsoft.com/office/2007/relationships/hdphoto" Target="../media/hdphoto1.wdp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: Form 6">
            <a:extLst>
              <a:ext uri="{FF2B5EF4-FFF2-40B4-BE49-F238E27FC236}">
                <a16:creationId xmlns:a16="http://schemas.microsoft.com/office/drawing/2014/main" id="{C1053DB5-8309-AA40-E6B3-B8443C4C2799}"/>
              </a:ext>
            </a:extLst>
          </p:cNvPr>
          <p:cNvSpPr/>
          <p:nvPr userDrawn="1"/>
        </p:nvSpPr>
        <p:spPr>
          <a:xfrm>
            <a:off x="112876" y="226198"/>
            <a:ext cx="2215988" cy="617842"/>
          </a:xfrm>
          <a:custGeom>
            <a:avLst/>
            <a:gdLst>
              <a:gd name="connsiteX0" fmla="*/ 5084522 w 7844485"/>
              <a:gd name="connsiteY0" fmla="*/ 1180033 h 2187130"/>
              <a:gd name="connsiteX1" fmla="*/ 4888697 w 7844485"/>
              <a:gd name="connsiteY1" fmla="*/ 1228353 h 2187130"/>
              <a:gd name="connsiteX2" fmla="*/ 4817488 w 7844485"/>
              <a:gd name="connsiteY2" fmla="*/ 1368228 h 2187130"/>
              <a:gd name="connsiteX3" fmla="*/ 4817488 w 7844485"/>
              <a:gd name="connsiteY3" fmla="*/ 1373314 h 2187130"/>
              <a:gd name="connsiteX4" fmla="*/ 4875981 w 7844485"/>
              <a:gd name="connsiteY4" fmla="*/ 1495387 h 2187130"/>
              <a:gd name="connsiteX5" fmla="*/ 5028571 w 7844485"/>
              <a:gd name="connsiteY5" fmla="*/ 1538621 h 2187130"/>
              <a:gd name="connsiteX6" fmla="*/ 5248556 w 7844485"/>
              <a:gd name="connsiteY6" fmla="*/ 1472498 h 2187130"/>
              <a:gd name="connsiteX7" fmla="*/ 5331210 w 7844485"/>
              <a:gd name="connsiteY7" fmla="*/ 1299562 h 2187130"/>
              <a:gd name="connsiteX8" fmla="*/ 5331210 w 7844485"/>
              <a:gd name="connsiteY8" fmla="*/ 1230896 h 2187130"/>
              <a:gd name="connsiteX9" fmla="*/ 5218038 w 7844485"/>
              <a:gd name="connsiteY9" fmla="*/ 1194020 h 2187130"/>
              <a:gd name="connsiteX10" fmla="*/ 5084522 w 7844485"/>
              <a:gd name="connsiteY10" fmla="*/ 1180033 h 2187130"/>
              <a:gd name="connsiteX11" fmla="*/ 2046237 w 7844485"/>
              <a:gd name="connsiteY11" fmla="*/ 717175 h 2187130"/>
              <a:gd name="connsiteX12" fmla="*/ 1917807 w 7844485"/>
              <a:gd name="connsiteY12" fmla="*/ 744057 h 2187130"/>
              <a:gd name="connsiteX13" fmla="*/ 1813537 w 7844485"/>
              <a:gd name="connsiteY13" fmla="*/ 820869 h 2187130"/>
              <a:gd name="connsiteX14" fmla="*/ 1742328 w 7844485"/>
              <a:gd name="connsiteY14" fmla="*/ 941193 h 2187130"/>
              <a:gd name="connsiteX15" fmla="*/ 1715624 w 7844485"/>
              <a:gd name="connsiteY15" fmla="*/ 1096108 h 2187130"/>
              <a:gd name="connsiteX16" fmla="*/ 1715624 w 7844485"/>
              <a:gd name="connsiteY16" fmla="*/ 1101194 h 2187130"/>
              <a:gd name="connsiteX17" fmla="*/ 1742328 w 7844485"/>
              <a:gd name="connsiteY17" fmla="*/ 1256110 h 2187130"/>
              <a:gd name="connsiteX18" fmla="*/ 1813537 w 7844485"/>
              <a:gd name="connsiteY18" fmla="*/ 1376433 h 2187130"/>
              <a:gd name="connsiteX19" fmla="*/ 1917807 w 7844485"/>
              <a:gd name="connsiteY19" fmla="*/ 1453245 h 2187130"/>
              <a:gd name="connsiteX20" fmla="*/ 2046237 w 7844485"/>
              <a:gd name="connsiteY20" fmla="*/ 1480127 h 2187130"/>
              <a:gd name="connsiteX21" fmla="*/ 2174667 w 7844485"/>
              <a:gd name="connsiteY21" fmla="*/ 1453245 h 2187130"/>
              <a:gd name="connsiteX22" fmla="*/ 2280209 w 7844485"/>
              <a:gd name="connsiteY22" fmla="*/ 1376433 h 2187130"/>
              <a:gd name="connsiteX23" fmla="*/ 2352690 w 7844485"/>
              <a:gd name="connsiteY23" fmla="*/ 1257381 h 2187130"/>
              <a:gd name="connsiteX24" fmla="*/ 2379393 w 7844485"/>
              <a:gd name="connsiteY24" fmla="*/ 1101194 h 2187130"/>
              <a:gd name="connsiteX25" fmla="*/ 2379393 w 7844485"/>
              <a:gd name="connsiteY25" fmla="*/ 1096108 h 2187130"/>
              <a:gd name="connsiteX26" fmla="*/ 2352690 w 7844485"/>
              <a:gd name="connsiteY26" fmla="*/ 941193 h 2187130"/>
              <a:gd name="connsiteX27" fmla="*/ 2280209 w 7844485"/>
              <a:gd name="connsiteY27" fmla="*/ 820869 h 2187130"/>
              <a:gd name="connsiteX28" fmla="*/ 2174667 w 7844485"/>
              <a:gd name="connsiteY28" fmla="*/ 744057 h 2187130"/>
              <a:gd name="connsiteX29" fmla="*/ 2046237 w 7844485"/>
              <a:gd name="connsiteY29" fmla="*/ 717175 h 2187130"/>
              <a:gd name="connsiteX30" fmla="*/ 7180716 w 7844485"/>
              <a:gd name="connsiteY30" fmla="*/ 701916 h 2187130"/>
              <a:gd name="connsiteX31" fmla="*/ 6983620 w 7844485"/>
              <a:gd name="connsiteY31" fmla="*/ 780754 h 2187130"/>
              <a:gd name="connsiteX32" fmla="*/ 6885708 w 7844485"/>
              <a:gd name="connsiteY32" fmla="*/ 991838 h 2187130"/>
              <a:gd name="connsiteX33" fmla="*/ 7468095 w 7844485"/>
              <a:gd name="connsiteY33" fmla="*/ 991838 h 2187130"/>
              <a:gd name="connsiteX34" fmla="*/ 7376541 w 7844485"/>
              <a:gd name="connsiteY34" fmla="*/ 782026 h 2187130"/>
              <a:gd name="connsiteX35" fmla="*/ 7180716 w 7844485"/>
              <a:gd name="connsiteY35" fmla="*/ 701916 h 2187130"/>
              <a:gd name="connsiteX36" fmla="*/ 0 w 7844485"/>
              <a:gd name="connsiteY36" fmla="*/ 417080 h 2187130"/>
              <a:gd name="connsiteX37" fmla="*/ 386563 w 7844485"/>
              <a:gd name="connsiteY37" fmla="*/ 417080 h 2187130"/>
              <a:gd name="connsiteX38" fmla="*/ 386563 w 7844485"/>
              <a:gd name="connsiteY38" fmla="*/ 1175622 h 2187130"/>
              <a:gd name="connsiteX39" fmla="*/ 447600 w 7844485"/>
              <a:gd name="connsiteY39" fmla="*/ 1382394 h 2187130"/>
              <a:gd name="connsiteX40" fmla="*/ 620535 w 7844485"/>
              <a:gd name="connsiteY40" fmla="*/ 1452153 h 2187130"/>
              <a:gd name="connsiteX41" fmla="*/ 797286 w 7844485"/>
              <a:gd name="connsiteY41" fmla="*/ 1382394 h 2187130"/>
              <a:gd name="connsiteX42" fmla="*/ 862137 w 7844485"/>
              <a:gd name="connsiteY42" fmla="*/ 1175622 h 2187130"/>
              <a:gd name="connsiteX43" fmla="*/ 862137 w 7844485"/>
              <a:gd name="connsiteY43" fmla="*/ 417080 h 2187130"/>
              <a:gd name="connsiteX44" fmla="*/ 1248699 w 7844485"/>
              <a:gd name="connsiteY44" fmla="*/ 417080 h 2187130"/>
              <a:gd name="connsiteX45" fmla="*/ 1248699 w 7844485"/>
              <a:gd name="connsiteY45" fmla="*/ 1780222 h 2187130"/>
              <a:gd name="connsiteX46" fmla="*/ 862137 w 7844485"/>
              <a:gd name="connsiteY46" fmla="*/ 1780222 h 2187130"/>
              <a:gd name="connsiteX47" fmla="*/ 862137 w 7844485"/>
              <a:gd name="connsiteY47" fmla="*/ 1585351 h 2187130"/>
              <a:gd name="connsiteX48" fmla="*/ 789657 w 7844485"/>
              <a:gd name="connsiteY48" fmla="*/ 1668600 h 2187130"/>
              <a:gd name="connsiteX49" fmla="*/ 701917 w 7844485"/>
              <a:gd name="connsiteY49" fmla="*/ 1739035 h 2187130"/>
              <a:gd name="connsiteX50" fmla="*/ 595103 w 7844485"/>
              <a:gd name="connsiteY50" fmla="*/ 1787713 h 2187130"/>
              <a:gd name="connsiteX51" fmla="*/ 462858 w 7844485"/>
              <a:gd name="connsiteY51" fmla="*/ 1805654 h 2187130"/>
              <a:gd name="connsiteX52" fmla="*/ 120801 w 7844485"/>
              <a:gd name="connsiteY52" fmla="*/ 1670866 h 2187130"/>
              <a:gd name="connsiteX53" fmla="*/ 0 w 7844485"/>
              <a:gd name="connsiteY53" fmla="*/ 1299562 h 2187130"/>
              <a:gd name="connsiteX54" fmla="*/ 5089608 w 7844485"/>
              <a:gd name="connsiteY54" fmla="*/ 401821 h 2187130"/>
              <a:gd name="connsiteX55" fmla="*/ 5552466 w 7844485"/>
              <a:gd name="connsiteY55" fmla="*/ 556955 h 2187130"/>
              <a:gd name="connsiteX56" fmla="*/ 5697426 w 7844485"/>
              <a:gd name="connsiteY56" fmla="*/ 989295 h 2187130"/>
              <a:gd name="connsiteX57" fmla="*/ 5697426 w 7844485"/>
              <a:gd name="connsiteY57" fmla="*/ 1780222 h 2187130"/>
              <a:gd name="connsiteX58" fmla="*/ 5323580 w 7844485"/>
              <a:gd name="connsiteY58" fmla="*/ 1780222 h 2187130"/>
              <a:gd name="connsiteX59" fmla="*/ 5323580 w 7844485"/>
              <a:gd name="connsiteY59" fmla="*/ 1632718 h 2187130"/>
              <a:gd name="connsiteX60" fmla="*/ 5153188 w 7844485"/>
              <a:gd name="connsiteY60" fmla="*/ 1758605 h 2187130"/>
              <a:gd name="connsiteX61" fmla="*/ 4911585 w 7844485"/>
              <a:gd name="connsiteY61" fmla="*/ 1805654 h 2187130"/>
              <a:gd name="connsiteX62" fmla="*/ 4729748 w 7844485"/>
              <a:gd name="connsiteY62" fmla="*/ 1778950 h 2187130"/>
              <a:gd name="connsiteX63" fmla="*/ 4580973 w 7844485"/>
              <a:gd name="connsiteY63" fmla="*/ 1698840 h 2187130"/>
              <a:gd name="connsiteX64" fmla="*/ 4480518 w 7844485"/>
              <a:gd name="connsiteY64" fmla="*/ 1567867 h 2187130"/>
              <a:gd name="connsiteX65" fmla="*/ 4443641 w 7844485"/>
              <a:gd name="connsiteY65" fmla="*/ 1388573 h 2187130"/>
              <a:gd name="connsiteX66" fmla="*/ 4443641 w 7844485"/>
              <a:gd name="connsiteY66" fmla="*/ 1383487 h 2187130"/>
              <a:gd name="connsiteX67" fmla="*/ 4484332 w 7844485"/>
              <a:gd name="connsiteY67" fmla="*/ 1190206 h 2187130"/>
              <a:gd name="connsiteX68" fmla="*/ 4597503 w 7844485"/>
              <a:gd name="connsiteY68" fmla="*/ 1055417 h 2187130"/>
              <a:gd name="connsiteX69" fmla="*/ 4770439 w 7844485"/>
              <a:gd name="connsiteY69" fmla="*/ 975307 h 2187130"/>
              <a:gd name="connsiteX70" fmla="*/ 4992967 w 7844485"/>
              <a:gd name="connsiteY70" fmla="*/ 948604 h 2187130"/>
              <a:gd name="connsiteX71" fmla="*/ 5174804 w 7844485"/>
              <a:gd name="connsiteY71" fmla="*/ 963863 h 2187130"/>
              <a:gd name="connsiteX72" fmla="*/ 5326123 w 7844485"/>
              <a:gd name="connsiteY72" fmla="*/ 1004554 h 2187130"/>
              <a:gd name="connsiteX73" fmla="*/ 5326123 w 7844485"/>
              <a:gd name="connsiteY73" fmla="*/ 981665 h 2187130"/>
              <a:gd name="connsiteX74" fmla="*/ 5252371 w 7844485"/>
              <a:gd name="connsiteY74" fmla="*/ 796013 h 2187130"/>
              <a:gd name="connsiteX75" fmla="*/ 5033658 w 7844485"/>
              <a:gd name="connsiteY75" fmla="*/ 732434 h 2187130"/>
              <a:gd name="connsiteX76" fmla="*/ 4836562 w 7844485"/>
              <a:gd name="connsiteY76" fmla="*/ 751508 h 2187130"/>
              <a:gd name="connsiteX77" fmla="*/ 4657268 w 7844485"/>
              <a:gd name="connsiteY77" fmla="*/ 806186 h 2187130"/>
              <a:gd name="connsiteX78" fmla="*/ 4560627 w 7844485"/>
              <a:gd name="connsiteY78" fmla="*/ 511178 h 2187130"/>
              <a:gd name="connsiteX79" fmla="*/ 4794600 w 7844485"/>
              <a:gd name="connsiteY79" fmla="*/ 432339 h 2187130"/>
              <a:gd name="connsiteX80" fmla="*/ 5089608 w 7844485"/>
              <a:gd name="connsiteY80" fmla="*/ 401821 h 2187130"/>
              <a:gd name="connsiteX81" fmla="*/ 7180716 w 7844485"/>
              <a:gd name="connsiteY81" fmla="*/ 391649 h 2187130"/>
              <a:gd name="connsiteX82" fmla="*/ 7475725 w 7844485"/>
              <a:gd name="connsiteY82" fmla="*/ 452685 h 2187130"/>
              <a:gd name="connsiteX83" fmla="*/ 7682994 w 7844485"/>
              <a:gd name="connsiteY83" fmla="*/ 616720 h 2187130"/>
              <a:gd name="connsiteX84" fmla="*/ 7805066 w 7844485"/>
              <a:gd name="connsiteY84" fmla="*/ 853235 h 2187130"/>
              <a:gd name="connsiteX85" fmla="*/ 7844485 w 7844485"/>
              <a:gd name="connsiteY85" fmla="*/ 1131713 h 2187130"/>
              <a:gd name="connsiteX86" fmla="*/ 7844485 w 7844485"/>
              <a:gd name="connsiteY86" fmla="*/ 1136799 h 2187130"/>
              <a:gd name="connsiteX87" fmla="*/ 7843214 w 7844485"/>
              <a:gd name="connsiteY87" fmla="*/ 1185119 h 2187130"/>
              <a:gd name="connsiteX88" fmla="*/ 7839399 w 7844485"/>
              <a:gd name="connsiteY88" fmla="*/ 1233440 h 2187130"/>
              <a:gd name="connsiteX89" fmla="*/ 6890794 w 7844485"/>
              <a:gd name="connsiteY89" fmla="*/ 1233440 h 2187130"/>
              <a:gd name="connsiteX90" fmla="*/ 7006509 w 7844485"/>
              <a:gd name="connsiteY90" fmla="*/ 1433079 h 2187130"/>
              <a:gd name="connsiteX91" fmla="*/ 7223950 w 7844485"/>
              <a:gd name="connsiteY91" fmla="*/ 1500473 h 2187130"/>
              <a:gd name="connsiteX92" fmla="*/ 7396886 w 7844485"/>
              <a:gd name="connsiteY92" fmla="*/ 1467412 h 2187130"/>
              <a:gd name="connsiteX93" fmla="*/ 7554563 w 7844485"/>
              <a:gd name="connsiteY93" fmla="*/ 1360598 h 2187130"/>
              <a:gd name="connsiteX94" fmla="*/ 7775820 w 7844485"/>
              <a:gd name="connsiteY94" fmla="*/ 1556423 h 2187130"/>
              <a:gd name="connsiteX95" fmla="*/ 7541847 w 7844485"/>
              <a:gd name="connsiteY95" fmla="*/ 1743346 h 2187130"/>
              <a:gd name="connsiteX96" fmla="*/ 7218864 w 7844485"/>
              <a:gd name="connsiteY96" fmla="*/ 1810740 h 2187130"/>
              <a:gd name="connsiteX97" fmla="*/ 6935300 w 7844485"/>
              <a:gd name="connsiteY97" fmla="*/ 1759877 h 2187130"/>
              <a:gd name="connsiteX98" fmla="*/ 6708958 w 7844485"/>
              <a:gd name="connsiteY98" fmla="*/ 1614916 h 2187130"/>
              <a:gd name="connsiteX99" fmla="*/ 6560182 w 7844485"/>
              <a:gd name="connsiteY99" fmla="*/ 1392388 h 2187130"/>
              <a:gd name="connsiteX100" fmla="*/ 6506775 w 7844485"/>
              <a:gd name="connsiteY100" fmla="*/ 1106281 h 2187130"/>
              <a:gd name="connsiteX101" fmla="*/ 6506775 w 7844485"/>
              <a:gd name="connsiteY101" fmla="*/ 1101194 h 2187130"/>
              <a:gd name="connsiteX102" fmla="*/ 6556368 w 7844485"/>
              <a:gd name="connsiteY102" fmla="*/ 826532 h 2187130"/>
              <a:gd name="connsiteX103" fmla="*/ 6694970 w 7844485"/>
              <a:gd name="connsiteY103" fmla="*/ 600189 h 2187130"/>
              <a:gd name="connsiteX104" fmla="*/ 6907326 w 7844485"/>
              <a:gd name="connsiteY104" fmla="*/ 447598 h 2187130"/>
              <a:gd name="connsiteX105" fmla="*/ 7180716 w 7844485"/>
              <a:gd name="connsiteY105" fmla="*/ 391649 h 2187130"/>
              <a:gd name="connsiteX106" fmla="*/ 2145421 w 7844485"/>
              <a:gd name="connsiteY106" fmla="*/ 391649 h 2187130"/>
              <a:gd name="connsiteX107" fmla="*/ 2376850 w 7844485"/>
              <a:gd name="connsiteY107" fmla="*/ 437426 h 2187130"/>
              <a:gd name="connsiteX108" fmla="*/ 2575217 w 7844485"/>
              <a:gd name="connsiteY108" fmla="*/ 573486 h 2187130"/>
              <a:gd name="connsiteX109" fmla="*/ 2713821 w 7844485"/>
              <a:gd name="connsiteY109" fmla="*/ 794742 h 2187130"/>
              <a:gd name="connsiteX110" fmla="*/ 2765956 w 7844485"/>
              <a:gd name="connsiteY110" fmla="*/ 1096108 h 2187130"/>
              <a:gd name="connsiteX111" fmla="*/ 2765956 w 7844485"/>
              <a:gd name="connsiteY111" fmla="*/ 1101194 h 2187130"/>
              <a:gd name="connsiteX112" fmla="*/ 2713821 w 7844485"/>
              <a:gd name="connsiteY112" fmla="*/ 1402561 h 2187130"/>
              <a:gd name="connsiteX113" fmla="*/ 2576489 w 7844485"/>
              <a:gd name="connsiteY113" fmla="*/ 1623817 h 2187130"/>
              <a:gd name="connsiteX114" fmla="*/ 2379393 w 7844485"/>
              <a:gd name="connsiteY114" fmla="*/ 1759877 h 2187130"/>
              <a:gd name="connsiteX115" fmla="*/ 2145421 w 7844485"/>
              <a:gd name="connsiteY115" fmla="*/ 1805654 h 2187130"/>
              <a:gd name="connsiteX116" fmla="*/ 1889832 w 7844485"/>
              <a:gd name="connsiteY116" fmla="*/ 1745095 h 2187130"/>
              <a:gd name="connsiteX117" fmla="*/ 1720711 w 7844485"/>
              <a:gd name="connsiteY117" fmla="*/ 1603789 h 2187130"/>
              <a:gd name="connsiteX118" fmla="*/ 1720711 w 7844485"/>
              <a:gd name="connsiteY118" fmla="*/ 2187130 h 2187130"/>
              <a:gd name="connsiteX119" fmla="*/ 1334148 w 7844485"/>
              <a:gd name="connsiteY119" fmla="*/ 2187130 h 2187130"/>
              <a:gd name="connsiteX120" fmla="*/ 1334148 w 7844485"/>
              <a:gd name="connsiteY120" fmla="*/ 417080 h 2187130"/>
              <a:gd name="connsiteX121" fmla="*/ 1720711 w 7844485"/>
              <a:gd name="connsiteY121" fmla="*/ 417080 h 2187130"/>
              <a:gd name="connsiteX122" fmla="*/ 1720711 w 7844485"/>
              <a:gd name="connsiteY122" fmla="*/ 611196 h 2187130"/>
              <a:gd name="connsiteX123" fmla="*/ 1892375 w 7844485"/>
              <a:gd name="connsiteY123" fmla="*/ 453480 h 2187130"/>
              <a:gd name="connsiteX124" fmla="*/ 2145421 w 7844485"/>
              <a:gd name="connsiteY124" fmla="*/ 391649 h 2187130"/>
              <a:gd name="connsiteX125" fmla="*/ 5836378 w 7844485"/>
              <a:gd name="connsiteY125" fmla="*/ 68665 h 2187130"/>
              <a:gd name="connsiteX126" fmla="*/ 6222940 w 7844485"/>
              <a:gd name="connsiteY126" fmla="*/ 68665 h 2187130"/>
              <a:gd name="connsiteX127" fmla="*/ 6222940 w 7844485"/>
              <a:gd name="connsiteY127" fmla="*/ 417080 h 2187130"/>
              <a:gd name="connsiteX128" fmla="*/ 6543380 w 7844485"/>
              <a:gd name="connsiteY128" fmla="*/ 417080 h 2187130"/>
              <a:gd name="connsiteX129" fmla="*/ 6543380 w 7844485"/>
              <a:gd name="connsiteY129" fmla="*/ 747693 h 2187130"/>
              <a:gd name="connsiteX130" fmla="*/ 6222940 w 7844485"/>
              <a:gd name="connsiteY130" fmla="*/ 747693 h 2187130"/>
              <a:gd name="connsiteX131" fmla="*/ 6222940 w 7844485"/>
              <a:gd name="connsiteY131" fmla="*/ 1330080 h 2187130"/>
              <a:gd name="connsiteX132" fmla="*/ 6347556 w 7844485"/>
              <a:gd name="connsiteY132" fmla="*/ 1462325 h 2187130"/>
              <a:gd name="connsiteX133" fmla="*/ 6538294 w 7844485"/>
              <a:gd name="connsiteY133" fmla="*/ 1414005 h 2187130"/>
              <a:gd name="connsiteX134" fmla="*/ 6538294 w 7844485"/>
              <a:gd name="connsiteY134" fmla="*/ 1724272 h 2187130"/>
              <a:gd name="connsiteX135" fmla="*/ 6403505 w 7844485"/>
              <a:gd name="connsiteY135" fmla="*/ 1781494 h 2187130"/>
              <a:gd name="connsiteX136" fmla="*/ 6233112 w 7844485"/>
              <a:gd name="connsiteY136" fmla="*/ 1803111 h 2187130"/>
              <a:gd name="connsiteX137" fmla="*/ 6071621 w 7844485"/>
              <a:gd name="connsiteY137" fmla="*/ 1784037 h 2187130"/>
              <a:gd name="connsiteX138" fmla="*/ 5947006 w 7844485"/>
              <a:gd name="connsiteY138" fmla="*/ 1716643 h 2187130"/>
              <a:gd name="connsiteX139" fmla="*/ 5865624 w 7844485"/>
              <a:gd name="connsiteY139" fmla="*/ 1590755 h 2187130"/>
              <a:gd name="connsiteX140" fmla="*/ 5836378 w 7844485"/>
              <a:gd name="connsiteY140" fmla="*/ 1393659 h 2187130"/>
              <a:gd name="connsiteX141" fmla="*/ 5836378 w 7844485"/>
              <a:gd name="connsiteY141" fmla="*/ 747693 h 2187130"/>
              <a:gd name="connsiteX142" fmla="*/ 5673614 w 7844485"/>
              <a:gd name="connsiteY142" fmla="*/ 747693 h 2187130"/>
              <a:gd name="connsiteX143" fmla="*/ 5673614 w 7844485"/>
              <a:gd name="connsiteY143" fmla="*/ 417080 h 2187130"/>
              <a:gd name="connsiteX144" fmla="*/ 5836378 w 7844485"/>
              <a:gd name="connsiteY144" fmla="*/ 417080 h 2187130"/>
              <a:gd name="connsiteX145" fmla="*/ 3334855 w 7844485"/>
              <a:gd name="connsiteY145" fmla="*/ 0 h 2187130"/>
              <a:gd name="connsiteX146" fmla="*/ 3526451 w 7844485"/>
              <a:gd name="connsiteY146" fmla="*/ 0 h 2187130"/>
              <a:gd name="connsiteX147" fmla="*/ 3909198 w 7844485"/>
              <a:gd name="connsiteY147" fmla="*/ 67394 h 2187130"/>
              <a:gd name="connsiteX148" fmla="*/ 4209293 w 7844485"/>
              <a:gd name="connsiteY148" fmla="*/ 254317 h 2187130"/>
              <a:gd name="connsiteX149" fmla="*/ 4403846 w 7844485"/>
              <a:gd name="connsiteY149" fmla="*/ 535338 h 2187130"/>
              <a:gd name="connsiteX150" fmla="*/ 4472512 w 7844485"/>
              <a:gd name="connsiteY150" fmla="*/ 885024 h 2187130"/>
              <a:gd name="connsiteX151" fmla="*/ 4472512 w 7844485"/>
              <a:gd name="connsiteY151" fmla="*/ 890111 h 2187130"/>
              <a:gd name="connsiteX152" fmla="*/ 4403846 w 7844485"/>
              <a:gd name="connsiteY152" fmla="*/ 1241069 h 2187130"/>
              <a:gd name="connsiteX153" fmla="*/ 4209293 w 7844485"/>
              <a:gd name="connsiteY153" fmla="*/ 1523361 h 2187130"/>
              <a:gd name="connsiteX154" fmla="*/ 3909198 w 7844485"/>
              <a:gd name="connsiteY154" fmla="*/ 1711556 h 2187130"/>
              <a:gd name="connsiteX155" fmla="*/ 3526451 w 7844485"/>
              <a:gd name="connsiteY155" fmla="*/ 1780222 h 2187130"/>
              <a:gd name="connsiteX156" fmla="*/ 2832164 w 7844485"/>
              <a:gd name="connsiteY156" fmla="*/ 1780222 h 2187130"/>
              <a:gd name="connsiteX157" fmla="*/ 2832164 w 7844485"/>
              <a:gd name="connsiteY157" fmla="*/ 649548 h 2187130"/>
              <a:gd name="connsiteX158" fmla="*/ 2649058 w 7844485"/>
              <a:gd name="connsiteY158" fmla="*/ 649548 h 2187130"/>
              <a:gd name="connsiteX159" fmla="*/ 3024724 w 7844485"/>
              <a:gd name="connsiteY159" fmla="*/ 1848 h 2187130"/>
              <a:gd name="connsiteX160" fmla="*/ 3400390 w 7844485"/>
              <a:gd name="connsiteY160" fmla="*/ 649548 h 2187130"/>
              <a:gd name="connsiteX161" fmla="*/ 3223813 w 7844485"/>
              <a:gd name="connsiteY161" fmla="*/ 649548 h 2187130"/>
              <a:gd name="connsiteX162" fmla="*/ 3223813 w 7844485"/>
              <a:gd name="connsiteY162" fmla="*/ 1426721 h 2187130"/>
              <a:gd name="connsiteX163" fmla="*/ 3526451 w 7844485"/>
              <a:gd name="connsiteY163" fmla="*/ 1426721 h 2187130"/>
              <a:gd name="connsiteX164" fmla="*/ 3745164 w 7844485"/>
              <a:gd name="connsiteY164" fmla="*/ 1388573 h 2187130"/>
              <a:gd name="connsiteX165" fmla="*/ 3914285 w 7844485"/>
              <a:gd name="connsiteY165" fmla="*/ 1279217 h 2187130"/>
              <a:gd name="connsiteX166" fmla="*/ 4023641 w 7844485"/>
              <a:gd name="connsiteY166" fmla="*/ 1111367 h 2187130"/>
              <a:gd name="connsiteX167" fmla="*/ 4063060 w 7844485"/>
              <a:gd name="connsiteY167" fmla="*/ 895197 h 2187130"/>
              <a:gd name="connsiteX168" fmla="*/ 4063060 w 7844485"/>
              <a:gd name="connsiteY168" fmla="*/ 890111 h 2187130"/>
              <a:gd name="connsiteX169" fmla="*/ 4023641 w 7844485"/>
              <a:gd name="connsiteY169" fmla="*/ 673941 h 2187130"/>
              <a:gd name="connsiteX170" fmla="*/ 3914285 w 7844485"/>
              <a:gd name="connsiteY170" fmla="*/ 503548 h 2187130"/>
              <a:gd name="connsiteX171" fmla="*/ 3745164 w 7844485"/>
              <a:gd name="connsiteY171" fmla="*/ 392920 h 2187130"/>
              <a:gd name="connsiteX172" fmla="*/ 3526451 w 7844485"/>
              <a:gd name="connsiteY172" fmla="*/ 353501 h 2187130"/>
              <a:gd name="connsiteX173" fmla="*/ 3334855 w 7844485"/>
              <a:gd name="connsiteY173" fmla="*/ 353501 h 2187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44485" h="2187130">
                <a:moveTo>
                  <a:pt x="5084522" y="1180033"/>
                </a:moveTo>
                <a:cubicBezTo>
                  <a:pt x="5001444" y="1180033"/>
                  <a:pt x="4936169" y="1196139"/>
                  <a:pt x="4888697" y="1228353"/>
                </a:cubicBezTo>
                <a:cubicBezTo>
                  <a:pt x="4841225" y="1260567"/>
                  <a:pt x="4817488" y="1307192"/>
                  <a:pt x="4817488" y="1368228"/>
                </a:cubicBezTo>
                <a:lnTo>
                  <a:pt x="4817488" y="1373314"/>
                </a:lnTo>
                <a:cubicBezTo>
                  <a:pt x="4817488" y="1425873"/>
                  <a:pt x="4836985" y="1466564"/>
                  <a:pt x="4875981" y="1495387"/>
                </a:cubicBezTo>
                <a:cubicBezTo>
                  <a:pt x="4914976" y="1524209"/>
                  <a:pt x="4965840" y="1538621"/>
                  <a:pt x="5028571" y="1538621"/>
                </a:cubicBezTo>
                <a:cubicBezTo>
                  <a:pt x="5120126" y="1538621"/>
                  <a:pt x="5193454" y="1516580"/>
                  <a:pt x="5248556" y="1472498"/>
                </a:cubicBezTo>
                <a:cubicBezTo>
                  <a:pt x="5303658" y="1428416"/>
                  <a:pt x="5331210" y="1370771"/>
                  <a:pt x="5331210" y="1299562"/>
                </a:cubicBezTo>
                <a:lnTo>
                  <a:pt x="5331210" y="1230896"/>
                </a:lnTo>
                <a:cubicBezTo>
                  <a:pt x="5297300" y="1215637"/>
                  <a:pt x="5259576" y="1203345"/>
                  <a:pt x="5218038" y="1194020"/>
                </a:cubicBezTo>
                <a:cubicBezTo>
                  <a:pt x="5176499" y="1184695"/>
                  <a:pt x="5131994" y="1180033"/>
                  <a:pt x="5084522" y="1180033"/>
                </a:cubicBezTo>
                <a:close/>
                <a:moveTo>
                  <a:pt x="2046237" y="717175"/>
                </a:moveTo>
                <a:cubicBezTo>
                  <a:pt x="2000460" y="717175"/>
                  <a:pt x="1957650" y="726136"/>
                  <a:pt x="1917807" y="744057"/>
                </a:cubicBezTo>
                <a:cubicBezTo>
                  <a:pt x="1877964" y="761978"/>
                  <a:pt x="1843207" y="787583"/>
                  <a:pt x="1813537" y="820869"/>
                </a:cubicBezTo>
                <a:cubicBezTo>
                  <a:pt x="1783866" y="854155"/>
                  <a:pt x="1760130" y="894263"/>
                  <a:pt x="1742328" y="941193"/>
                </a:cubicBezTo>
                <a:cubicBezTo>
                  <a:pt x="1724525" y="988122"/>
                  <a:pt x="1715624" y="1039761"/>
                  <a:pt x="1715624" y="1096108"/>
                </a:cubicBezTo>
                <a:lnTo>
                  <a:pt x="1715624" y="1101194"/>
                </a:lnTo>
                <a:cubicBezTo>
                  <a:pt x="1715624" y="1157542"/>
                  <a:pt x="1724525" y="1209180"/>
                  <a:pt x="1742328" y="1256110"/>
                </a:cubicBezTo>
                <a:cubicBezTo>
                  <a:pt x="1760130" y="1303039"/>
                  <a:pt x="1783866" y="1343147"/>
                  <a:pt x="1813537" y="1376433"/>
                </a:cubicBezTo>
                <a:cubicBezTo>
                  <a:pt x="1843207" y="1409720"/>
                  <a:pt x="1877964" y="1435324"/>
                  <a:pt x="1917807" y="1453245"/>
                </a:cubicBezTo>
                <a:cubicBezTo>
                  <a:pt x="1957650" y="1471167"/>
                  <a:pt x="2000460" y="1480127"/>
                  <a:pt x="2046237" y="1480127"/>
                </a:cubicBezTo>
                <a:cubicBezTo>
                  <a:pt x="2092014" y="1480127"/>
                  <a:pt x="2134824" y="1471167"/>
                  <a:pt x="2174667" y="1453245"/>
                </a:cubicBezTo>
                <a:cubicBezTo>
                  <a:pt x="2214511" y="1435324"/>
                  <a:pt x="2249691" y="1409720"/>
                  <a:pt x="2280209" y="1376433"/>
                </a:cubicBezTo>
                <a:cubicBezTo>
                  <a:pt x="2310727" y="1343147"/>
                  <a:pt x="2334887" y="1303463"/>
                  <a:pt x="2352690" y="1257381"/>
                </a:cubicBezTo>
                <a:cubicBezTo>
                  <a:pt x="2370492" y="1211299"/>
                  <a:pt x="2379393" y="1159237"/>
                  <a:pt x="2379393" y="1101194"/>
                </a:cubicBezTo>
                <a:lnTo>
                  <a:pt x="2379393" y="1096108"/>
                </a:lnTo>
                <a:cubicBezTo>
                  <a:pt x="2379393" y="1039761"/>
                  <a:pt x="2370492" y="988122"/>
                  <a:pt x="2352690" y="941193"/>
                </a:cubicBezTo>
                <a:cubicBezTo>
                  <a:pt x="2334887" y="894263"/>
                  <a:pt x="2310727" y="854155"/>
                  <a:pt x="2280209" y="820869"/>
                </a:cubicBezTo>
                <a:cubicBezTo>
                  <a:pt x="2249691" y="787583"/>
                  <a:pt x="2214511" y="761978"/>
                  <a:pt x="2174667" y="744057"/>
                </a:cubicBezTo>
                <a:cubicBezTo>
                  <a:pt x="2134824" y="726136"/>
                  <a:pt x="2092014" y="717175"/>
                  <a:pt x="2046237" y="717175"/>
                </a:cubicBezTo>
                <a:close/>
                <a:moveTo>
                  <a:pt x="7180716" y="701916"/>
                </a:moveTo>
                <a:cubicBezTo>
                  <a:pt x="7099335" y="701916"/>
                  <a:pt x="7033636" y="728195"/>
                  <a:pt x="6983620" y="780754"/>
                </a:cubicBezTo>
                <a:cubicBezTo>
                  <a:pt x="6933605" y="833313"/>
                  <a:pt x="6900967" y="903674"/>
                  <a:pt x="6885708" y="991838"/>
                </a:cubicBezTo>
                <a:lnTo>
                  <a:pt x="7468095" y="991838"/>
                </a:lnTo>
                <a:cubicBezTo>
                  <a:pt x="7456227" y="905370"/>
                  <a:pt x="7425709" y="835433"/>
                  <a:pt x="7376541" y="782026"/>
                </a:cubicBezTo>
                <a:cubicBezTo>
                  <a:pt x="7327373" y="728619"/>
                  <a:pt x="7262098" y="701916"/>
                  <a:pt x="7180716" y="701916"/>
                </a:cubicBezTo>
                <a:close/>
                <a:moveTo>
                  <a:pt x="0" y="417080"/>
                </a:moveTo>
                <a:lnTo>
                  <a:pt x="386563" y="417080"/>
                </a:lnTo>
                <a:lnTo>
                  <a:pt x="386563" y="1175622"/>
                </a:lnTo>
                <a:cubicBezTo>
                  <a:pt x="386563" y="1266965"/>
                  <a:pt x="406909" y="1335888"/>
                  <a:pt x="447600" y="1382394"/>
                </a:cubicBezTo>
                <a:cubicBezTo>
                  <a:pt x="488290" y="1428900"/>
                  <a:pt x="545935" y="1452153"/>
                  <a:pt x="620535" y="1452153"/>
                </a:cubicBezTo>
                <a:cubicBezTo>
                  <a:pt x="695135" y="1452153"/>
                  <a:pt x="754052" y="1428900"/>
                  <a:pt x="797286" y="1382394"/>
                </a:cubicBezTo>
                <a:cubicBezTo>
                  <a:pt x="840520" y="1335888"/>
                  <a:pt x="862137" y="1266965"/>
                  <a:pt x="862137" y="1175622"/>
                </a:cubicBezTo>
                <a:lnTo>
                  <a:pt x="862137" y="417080"/>
                </a:lnTo>
                <a:lnTo>
                  <a:pt x="1248699" y="417080"/>
                </a:lnTo>
                <a:lnTo>
                  <a:pt x="1248699" y="1780222"/>
                </a:lnTo>
                <a:lnTo>
                  <a:pt x="862137" y="1780222"/>
                </a:lnTo>
                <a:lnTo>
                  <a:pt x="862137" y="1585351"/>
                </a:lnTo>
                <a:cubicBezTo>
                  <a:pt x="840096" y="1614386"/>
                  <a:pt x="815936" y="1642136"/>
                  <a:pt x="789657" y="1668600"/>
                </a:cubicBezTo>
                <a:cubicBezTo>
                  <a:pt x="763377" y="1695065"/>
                  <a:pt x="734131" y="1718544"/>
                  <a:pt x="701917" y="1739035"/>
                </a:cubicBezTo>
                <a:cubicBezTo>
                  <a:pt x="669703" y="1759526"/>
                  <a:pt x="634099" y="1775752"/>
                  <a:pt x="595103" y="1787713"/>
                </a:cubicBezTo>
                <a:cubicBezTo>
                  <a:pt x="556108" y="1799674"/>
                  <a:pt x="512027" y="1805654"/>
                  <a:pt x="462858" y="1805654"/>
                </a:cubicBezTo>
                <a:cubicBezTo>
                  <a:pt x="315354" y="1805654"/>
                  <a:pt x="201335" y="1760724"/>
                  <a:pt x="120801" y="1670866"/>
                </a:cubicBezTo>
                <a:cubicBezTo>
                  <a:pt x="40267" y="1581007"/>
                  <a:pt x="0" y="1457239"/>
                  <a:pt x="0" y="1299562"/>
                </a:cubicBezTo>
                <a:close/>
                <a:moveTo>
                  <a:pt x="5089608" y="401821"/>
                </a:moveTo>
                <a:cubicBezTo>
                  <a:pt x="5301538" y="401821"/>
                  <a:pt x="5455825" y="453532"/>
                  <a:pt x="5552466" y="556955"/>
                </a:cubicBezTo>
                <a:cubicBezTo>
                  <a:pt x="5649106" y="660377"/>
                  <a:pt x="5697426" y="804491"/>
                  <a:pt x="5697426" y="989295"/>
                </a:cubicBezTo>
                <a:lnTo>
                  <a:pt x="5697426" y="1780222"/>
                </a:lnTo>
                <a:lnTo>
                  <a:pt x="5323580" y="1780222"/>
                </a:lnTo>
                <a:lnTo>
                  <a:pt x="5323580" y="1632718"/>
                </a:lnTo>
                <a:cubicBezTo>
                  <a:pt x="5276107" y="1685277"/>
                  <a:pt x="5219310" y="1727239"/>
                  <a:pt x="5153188" y="1758605"/>
                </a:cubicBezTo>
                <a:cubicBezTo>
                  <a:pt x="5087064" y="1789971"/>
                  <a:pt x="5006531" y="1805654"/>
                  <a:pt x="4911585" y="1805654"/>
                </a:cubicBezTo>
                <a:cubicBezTo>
                  <a:pt x="4847159" y="1805654"/>
                  <a:pt x="4786546" y="1796753"/>
                  <a:pt x="4729748" y="1778950"/>
                </a:cubicBezTo>
                <a:cubicBezTo>
                  <a:pt x="4672951" y="1761148"/>
                  <a:pt x="4623359" y="1734445"/>
                  <a:pt x="4580973" y="1698840"/>
                </a:cubicBezTo>
                <a:cubicBezTo>
                  <a:pt x="4538587" y="1663236"/>
                  <a:pt x="4505102" y="1619578"/>
                  <a:pt x="4480518" y="1567867"/>
                </a:cubicBezTo>
                <a:cubicBezTo>
                  <a:pt x="4455934" y="1516156"/>
                  <a:pt x="4443641" y="1456391"/>
                  <a:pt x="4443641" y="1388573"/>
                </a:cubicBezTo>
                <a:lnTo>
                  <a:pt x="4443641" y="1383487"/>
                </a:lnTo>
                <a:cubicBezTo>
                  <a:pt x="4443641" y="1308887"/>
                  <a:pt x="4457205" y="1244460"/>
                  <a:pt x="4484332" y="1190206"/>
                </a:cubicBezTo>
                <a:cubicBezTo>
                  <a:pt x="4511459" y="1135951"/>
                  <a:pt x="4549183" y="1091022"/>
                  <a:pt x="4597503" y="1055417"/>
                </a:cubicBezTo>
                <a:cubicBezTo>
                  <a:pt x="4645824" y="1019813"/>
                  <a:pt x="4703469" y="993110"/>
                  <a:pt x="4770439" y="975307"/>
                </a:cubicBezTo>
                <a:cubicBezTo>
                  <a:pt x="4837410" y="957505"/>
                  <a:pt x="4911585" y="948604"/>
                  <a:pt x="4992967" y="948604"/>
                </a:cubicBezTo>
                <a:cubicBezTo>
                  <a:pt x="5062480" y="948604"/>
                  <a:pt x="5123092" y="953690"/>
                  <a:pt x="5174804" y="963863"/>
                </a:cubicBezTo>
                <a:cubicBezTo>
                  <a:pt x="5226516" y="974036"/>
                  <a:pt x="5276954" y="987599"/>
                  <a:pt x="5326123" y="1004554"/>
                </a:cubicBezTo>
                <a:lnTo>
                  <a:pt x="5326123" y="981665"/>
                </a:lnTo>
                <a:cubicBezTo>
                  <a:pt x="5326123" y="900284"/>
                  <a:pt x="5301538" y="838400"/>
                  <a:pt x="5252371" y="796013"/>
                </a:cubicBezTo>
                <a:cubicBezTo>
                  <a:pt x="5203202" y="753627"/>
                  <a:pt x="5130298" y="732434"/>
                  <a:pt x="5033658" y="732434"/>
                </a:cubicBezTo>
                <a:cubicBezTo>
                  <a:pt x="4959058" y="732434"/>
                  <a:pt x="4893359" y="738792"/>
                  <a:pt x="4836562" y="751508"/>
                </a:cubicBezTo>
                <a:cubicBezTo>
                  <a:pt x="4779764" y="764224"/>
                  <a:pt x="4719999" y="782450"/>
                  <a:pt x="4657268" y="806186"/>
                </a:cubicBezTo>
                <a:lnTo>
                  <a:pt x="4560627" y="511178"/>
                </a:lnTo>
                <a:cubicBezTo>
                  <a:pt x="4635227" y="478964"/>
                  <a:pt x="4713218" y="452685"/>
                  <a:pt x="4794600" y="432339"/>
                </a:cubicBezTo>
                <a:cubicBezTo>
                  <a:pt x="4875981" y="411994"/>
                  <a:pt x="4974317" y="401821"/>
                  <a:pt x="5089608" y="401821"/>
                </a:cubicBezTo>
                <a:close/>
                <a:moveTo>
                  <a:pt x="7180716" y="391649"/>
                </a:moveTo>
                <a:cubicBezTo>
                  <a:pt x="7294311" y="391649"/>
                  <a:pt x="7392648" y="411994"/>
                  <a:pt x="7475725" y="452685"/>
                </a:cubicBezTo>
                <a:cubicBezTo>
                  <a:pt x="7558801" y="493375"/>
                  <a:pt x="7627891" y="548054"/>
                  <a:pt x="7682994" y="616720"/>
                </a:cubicBezTo>
                <a:cubicBezTo>
                  <a:pt x="7738095" y="685385"/>
                  <a:pt x="7778786" y="764224"/>
                  <a:pt x="7805066" y="853235"/>
                </a:cubicBezTo>
                <a:cubicBezTo>
                  <a:pt x="7831345" y="942246"/>
                  <a:pt x="7844485" y="1035072"/>
                  <a:pt x="7844485" y="1131713"/>
                </a:cubicBezTo>
                <a:lnTo>
                  <a:pt x="7844485" y="1136799"/>
                </a:lnTo>
                <a:cubicBezTo>
                  <a:pt x="7844485" y="1155449"/>
                  <a:pt x="7844061" y="1171556"/>
                  <a:pt x="7843214" y="1185119"/>
                </a:cubicBezTo>
                <a:cubicBezTo>
                  <a:pt x="7842366" y="1198683"/>
                  <a:pt x="7841094" y="1214789"/>
                  <a:pt x="7839399" y="1233440"/>
                </a:cubicBezTo>
                <a:lnTo>
                  <a:pt x="6890794" y="1233440"/>
                </a:lnTo>
                <a:cubicBezTo>
                  <a:pt x="6909444" y="1321603"/>
                  <a:pt x="6948016" y="1388149"/>
                  <a:pt x="7006509" y="1433079"/>
                </a:cubicBezTo>
                <a:cubicBezTo>
                  <a:pt x="7065002" y="1478008"/>
                  <a:pt x="7137482" y="1500473"/>
                  <a:pt x="7223950" y="1500473"/>
                </a:cubicBezTo>
                <a:cubicBezTo>
                  <a:pt x="7288377" y="1500473"/>
                  <a:pt x="7346023" y="1489452"/>
                  <a:pt x="7396886" y="1467412"/>
                </a:cubicBezTo>
                <a:cubicBezTo>
                  <a:pt x="7447750" y="1445371"/>
                  <a:pt x="7500309" y="1409766"/>
                  <a:pt x="7554563" y="1360598"/>
                </a:cubicBezTo>
                <a:lnTo>
                  <a:pt x="7775820" y="1556423"/>
                </a:lnTo>
                <a:cubicBezTo>
                  <a:pt x="7711392" y="1636109"/>
                  <a:pt x="7633402" y="1698417"/>
                  <a:pt x="7541847" y="1743346"/>
                </a:cubicBezTo>
                <a:cubicBezTo>
                  <a:pt x="7450293" y="1788275"/>
                  <a:pt x="7342632" y="1810740"/>
                  <a:pt x="7218864" y="1810740"/>
                </a:cubicBezTo>
                <a:cubicBezTo>
                  <a:pt x="7117137" y="1810740"/>
                  <a:pt x="7022616" y="1793786"/>
                  <a:pt x="6935300" y="1759877"/>
                </a:cubicBezTo>
                <a:cubicBezTo>
                  <a:pt x="6847984" y="1725968"/>
                  <a:pt x="6772538" y="1677647"/>
                  <a:pt x="6708958" y="1614916"/>
                </a:cubicBezTo>
                <a:cubicBezTo>
                  <a:pt x="6645378" y="1552184"/>
                  <a:pt x="6595786" y="1478008"/>
                  <a:pt x="6560182" y="1392388"/>
                </a:cubicBezTo>
                <a:cubicBezTo>
                  <a:pt x="6524578" y="1306768"/>
                  <a:pt x="6506775" y="1211399"/>
                  <a:pt x="6506775" y="1106281"/>
                </a:cubicBezTo>
                <a:lnTo>
                  <a:pt x="6506775" y="1101194"/>
                </a:lnTo>
                <a:cubicBezTo>
                  <a:pt x="6506775" y="1004554"/>
                  <a:pt x="6523306" y="912999"/>
                  <a:pt x="6556368" y="826532"/>
                </a:cubicBezTo>
                <a:cubicBezTo>
                  <a:pt x="6589428" y="740063"/>
                  <a:pt x="6635630" y="664616"/>
                  <a:pt x="6694970" y="600189"/>
                </a:cubicBezTo>
                <a:cubicBezTo>
                  <a:pt x="6754311" y="535762"/>
                  <a:pt x="6825096" y="484898"/>
                  <a:pt x="6907326" y="447598"/>
                </a:cubicBezTo>
                <a:cubicBezTo>
                  <a:pt x="6989554" y="410298"/>
                  <a:pt x="7080685" y="391649"/>
                  <a:pt x="7180716" y="391649"/>
                </a:cubicBezTo>
                <a:close/>
                <a:moveTo>
                  <a:pt x="2145421" y="391649"/>
                </a:moveTo>
                <a:cubicBezTo>
                  <a:pt x="2225107" y="391649"/>
                  <a:pt x="2302250" y="406908"/>
                  <a:pt x="2376850" y="437426"/>
                </a:cubicBezTo>
                <a:cubicBezTo>
                  <a:pt x="2451450" y="467944"/>
                  <a:pt x="2517572" y="513297"/>
                  <a:pt x="2575217" y="573486"/>
                </a:cubicBezTo>
                <a:cubicBezTo>
                  <a:pt x="2632863" y="633674"/>
                  <a:pt x="2679064" y="707426"/>
                  <a:pt x="2713821" y="794742"/>
                </a:cubicBezTo>
                <a:cubicBezTo>
                  <a:pt x="2748577" y="882057"/>
                  <a:pt x="2765956" y="982513"/>
                  <a:pt x="2765956" y="1096108"/>
                </a:cubicBezTo>
                <a:lnTo>
                  <a:pt x="2765956" y="1101194"/>
                </a:lnTo>
                <a:cubicBezTo>
                  <a:pt x="2765956" y="1214789"/>
                  <a:pt x="2748577" y="1315245"/>
                  <a:pt x="2713821" y="1402561"/>
                </a:cubicBezTo>
                <a:cubicBezTo>
                  <a:pt x="2679064" y="1489876"/>
                  <a:pt x="2633287" y="1563628"/>
                  <a:pt x="2576489" y="1623817"/>
                </a:cubicBezTo>
                <a:cubicBezTo>
                  <a:pt x="2519692" y="1684005"/>
                  <a:pt x="2453993" y="1729359"/>
                  <a:pt x="2379393" y="1759877"/>
                </a:cubicBezTo>
                <a:cubicBezTo>
                  <a:pt x="2304794" y="1790395"/>
                  <a:pt x="2226803" y="1805654"/>
                  <a:pt x="2145421" y="1805654"/>
                </a:cubicBezTo>
                <a:cubicBezTo>
                  <a:pt x="2041999" y="1805654"/>
                  <a:pt x="1956802" y="1785467"/>
                  <a:pt x="1889832" y="1745095"/>
                </a:cubicBezTo>
                <a:cubicBezTo>
                  <a:pt x="1822862" y="1704722"/>
                  <a:pt x="1766488" y="1657620"/>
                  <a:pt x="1720711" y="1603789"/>
                </a:cubicBezTo>
                <a:lnTo>
                  <a:pt x="1720711" y="2187130"/>
                </a:lnTo>
                <a:lnTo>
                  <a:pt x="1334148" y="2187130"/>
                </a:lnTo>
                <a:lnTo>
                  <a:pt x="1334148" y="417080"/>
                </a:lnTo>
                <a:lnTo>
                  <a:pt x="1720711" y="417080"/>
                </a:lnTo>
                <a:lnTo>
                  <a:pt x="1720711" y="611196"/>
                </a:lnTo>
                <a:cubicBezTo>
                  <a:pt x="1768183" y="547272"/>
                  <a:pt x="1825405" y="494700"/>
                  <a:pt x="1892375" y="453480"/>
                </a:cubicBezTo>
                <a:cubicBezTo>
                  <a:pt x="1959345" y="412259"/>
                  <a:pt x="2043694" y="391649"/>
                  <a:pt x="2145421" y="391649"/>
                </a:cubicBezTo>
                <a:close/>
                <a:moveTo>
                  <a:pt x="5836378" y="68665"/>
                </a:moveTo>
                <a:lnTo>
                  <a:pt x="6222940" y="68665"/>
                </a:lnTo>
                <a:lnTo>
                  <a:pt x="6222940" y="417080"/>
                </a:lnTo>
                <a:lnTo>
                  <a:pt x="6543380" y="417080"/>
                </a:lnTo>
                <a:lnTo>
                  <a:pt x="6543380" y="747693"/>
                </a:lnTo>
                <a:lnTo>
                  <a:pt x="6222940" y="747693"/>
                </a:lnTo>
                <a:lnTo>
                  <a:pt x="6222940" y="1330080"/>
                </a:lnTo>
                <a:cubicBezTo>
                  <a:pt x="6222940" y="1418244"/>
                  <a:pt x="6264478" y="1462325"/>
                  <a:pt x="6347556" y="1462325"/>
                </a:cubicBezTo>
                <a:cubicBezTo>
                  <a:pt x="6415373" y="1462325"/>
                  <a:pt x="6478952" y="1446218"/>
                  <a:pt x="6538294" y="1414005"/>
                </a:cubicBezTo>
                <a:lnTo>
                  <a:pt x="6538294" y="1724272"/>
                </a:lnTo>
                <a:cubicBezTo>
                  <a:pt x="6497603" y="1748009"/>
                  <a:pt x="6452673" y="1767083"/>
                  <a:pt x="6403505" y="1781494"/>
                </a:cubicBezTo>
                <a:cubicBezTo>
                  <a:pt x="6354336" y="1795905"/>
                  <a:pt x="6297540" y="1803111"/>
                  <a:pt x="6233112" y="1803111"/>
                </a:cubicBezTo>
                <a:cubicBezTo>
                  <a:pt x="6173772" y="1803111"/>
                  <a:pt x="6119942" y="1796753"/>
                  <a:pt x="6071621" y="1784037"/>
                </a:cubicBezTo>
                <a:cubicBezTo>
                  <a:pt x="6023300" y="1771321"/>
                  <a:pt x="5981762" y="1748856"/>
                  <a:pt x="5947006" y="1716643"/>
                </a:cubicBezTo>
                <a:cubicBezTo>
                  <a:pt x="5912248" y="1684429"/>
                  <a:pt x="5885121" y="1642467"/>
                  <a:pt x="5865624" y="1590755"/>
                </a:cubicBezTo>
                <a:cubicBezTo>
                  <a:pt x="5846126" y="1539044"/>
                  <a:pt x="5836378" y="1473346"/>
                  <a:pt x="5836378" y="1393659"/>
                </a:cubicBezTo>
                <a:lnTo>
                  <a:pt x="5836378" y="747693"/>
                </a:lnTo>
                <a:lnTo>
                  <a:pt x="5673614" y="747693"/>
                </a:lnTo>
                <a:lnTo>
                  <a:pt x="5673614" y="417080"/>
                </a:lnTo>
                <a:lnTo>
                  <a:pt x="5836378" y="417080"/>
                </a:lnTo>
                <a:close/>
                <a:moveTo>
                  <a:pt x="3334855" y="0"/>
                </a:moveTo>
                <a:lnTo>
                  <a:pt x="3526451" y="0"/>
                </a:lnTo>
                <a:cubicBezTo>
                  <a:pt x="3665478" y="0"/>
                  <a:pt x="3793061" y="22464"/>
                  <a:pt x="3909198" y="67394"/>
                </a:cubicBezTo>
                <a:cubicBezTo>
                  <a:pt x="4025337" y="112323"/>
                  <a:pt x="4125368" y="174631"/>
                  <a:pt x="4209293" y="254317"/>
                </a:cubicBezTo>
                <a:cubicBezTo>
                  <a:pt x="4293218" y="334003"/>
                  <a:pt x="4358069" y="427677"/>
                  <a:pt x="4403846" y="535338"/>
                </a:cubicBezTo>
                <a:cubicBezTo>
                  <a:pt x="4449623" y="642999"/>
                  <a:pt x="4472512" y="759561"/>
                  <a:pt x="4472512" y="885024"/>
                </a:cubicBezTo>
                <a:lnTo>
                  <a:pt x="4472512" y="890111"/>
                </a:lnTo>
                <a:cubicBezTo>
                  <a:pt x="4472512" y="1015574"/>
                  <a:pt x="4449623" y="1132560"/>
                  <a:pt x="4403846" y="1241069"/>
                </a:cubicBezTo>
                <a:cubicBezTo>
                  <a:pt x="4358069" y="1349578"/>
                  <a:pt x="4293218" y="1443675"/>
                  <a:pt x="4209293" y="1523361"/>
                </a:cubicBezTo>
                <a:cubicBezTo>
                  <a:pt x="4125368" y="1603047"/>
                  <a:pt x="4025337" y="1665779"/>
                  <a:pt x="3909198" y="1711556"/>
                </a:cubicBezTo>
                <a:cubicBezTo>
                  <a:pt x="3793061" y="1757333"/>
                  <a:pt x="3665477" y="1780222"/>
                  <a:pt x="3526451" y="1780222"/>
                </a:cubicBezTo>
                <a:lnTo>
                  <a:pt x="2832164" y="1780222"/>
                </a:lnTo>
                <a:lnTo>
                  <a:pt x="2832164" y="649548"/>
                </a:lnTo>
                <a:lnTo>
                  <a:pt x="2649058" y="649548"/>
                </a:lnTo>
                <a:lnTo>
                  <a:pt x="3024724" y="1848"/>
                </a:lnTo>
                <a:lnTo>
                  <a:pt x="3400390" y="649548"/>
                </a:lnTo>
                <a:lnTo>
                  <a:pt x="3223813" y="649548"/>
                </a:lnTo>
                <a:lnTo>
                  <a:pt x="3223813" y="1426721"/>
                </a:lnTo>
                <a:lnTo>
                  <a:pt x="3526451" y="1426721"/>
                </a:lnTo>
                <a:cubicBezTo>
                  <a:pt x="3606137" y="1426721"/>
                  <a:pt x="3679041" y="1414005"/>
                  <a:pt x="3745164" y="1388573"/>
                </a:cubicBezTo>
                <a:cubicBezTo>
                  <a:pt x="3811286" y="1363141"/>
                  <a:pt x="3867660" y="1326689"/>
                  <a:pt x="3914285" y="1279217"/>
                </a:cubicBezTo>
                <a:cubicBezTo>
                  <a:pt x="3960910" y="1231744"/>
                  <a:pt x="3997362" y="1175794"/>
                  <a:pt x="4023641" y="1111367"/>
                </a:cubicBezTo>
                <a:cubicBezTo>
                  <a:pt x="4049921" y="1046940"/>
                  <a:pt x="4063060" y="974883"/>
                  <a:pt x="4063060" y="895197"/>
                </a:cubicBezTo>
                <a:lnTo>
                  <a:pt x="4063060" y="890111"/>
                </a:lnTo>
                <a:cubicBezTo>
                  <a:pt x="4063060" y="812120"/>
                  <a:pt x="4049921" y="740063"/>
                  <a:pt x="4023641" y="673941"/>
                </a:cubicBezTo>
                <a:cubicBezTo>
                  <a:pt x="3997362" y="607818"/>
                  <a:pt x="3960910" y="551021"/>
                  <a:pt x="3914285" y="503548"/>
                </a:cubicBezTo>
                <a:cubicBezTo>
                  <a:pt x="3867660" y="456076"/>
                  <a:pt x="3811286" y="419199"/>
                  <a:pt x="3745164" y="392920"/>
                </a:cubicBezTo>
                <a:cubicBezTo>
                  <a:pt x="3679041" y="366641"/>
                  <a:pt x="3606137" y="353501"/>
                  <a:pt x="3526451" y="353501"/>
                </a:cubicBezTo>
                <a:lnTo>
                  <a:pt x="3334855" y="353501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A63C6B6D-1364-3727-008C-25CF337BE32A}"/>
              </a:ext>
            </a:extLst>
          </p:cNvPr>
          <p:cNvSpPr/>
          <p:nvPr userDrawn="1"/>
        </p:nvSpPr>
        <p:spPr>
          <a:xfrm>
            <a:off x="-81700" y="-53660"/>
            <a:ext cx="12459096" cy="701245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9427 w 12201427"/>
              <a:gd name="connsiteY0" fmla="*/ 0 h 6858000"/>
              <a:gd name="connsiteX1" fmla="*/ 12201427 w 12201427"/>
              <a:gd name="connsiteY1" fmla="*/ 0 h 6858000"/>
              <a:gd name="connsiteX2" fmla="*/ 12201427 w 12201427"/>
              <a:gd name="connsiteY2" fmla="*/ 6858000 h 6858000"/>
              <a:gd name="connsiteX3" fmla="*/ 9427 w 12201427"/>
              <a:gd name="connsiteY3" fmla="*/ 6858000 h 6858000"/>
              <a:gd name="connsiteX4" fmla="*/ 0 w 12201427"/>
              <a:gd name="connsiteY4" fmla="*/ 1168924 h 6858000"/>
              <a:gd name="connsiteX5" fmla="*/ 9427 w 12201427"/>
              <a:gd name="connsiteY5" fmla="*/ 0 h 6858000"/>
              <a:gd name="connsiteX0" fmla="*/ 9427 w 12201427"/>
              <a:gd name="connsiteY0" fmla="*/ 942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9427 w 12201427"/>
              <a:gd name="connsiteY6" fmla="*/ 9427 h 6867427"/>
              <a:gd name="connsiteX0" fmla="*/ 1696825 w 12201427"/>
              <a:gd name="connsiteY0" fmla="*/ 838986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696825 w 12201427"/>
              <a:gd name="connsiteY6" fmla="*/ 838986 h 6867427"/>
              <a:gd name="connsiteX0" fmla="*/ 1960775 w 12201427"/>
              <a:gd name="connsiteY0" fmla="*/ 71643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16437 h 6867427"/>
              <a:gd name="connsiteX0" fmla="*/ 1960775 w 12201427"/>
              <a:gd name="connsiteY0" fmla="*/ 71643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16437 h 6867427"/>
              <a:gd name="connsiteX0" fmla="*/ 1960775 w 12201427"/>
              <a:gd name="connsiteY0" fmla="*/ 71643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16437 h 6867427"/>
              <a:gd name="connsiteX0" fmla="*/ 1960775 w 12201427"/>
              <a:gd name="connsiteY0" fmla="*/ 782424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82424 h 686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1427" h="6867427">
                <a:moveTo>
                  <a:pt x="1960775" y="782424"/>
                </a:moveTo>
                <a:cubicBezTo>
                  <a:pt x="2366129" y="553039"/>
                  <a:pt x="2337848" y="238812"/>
                  <a:pt x="2526385" y="0"/>
                </a:cubicBezTo>
                <a:lnTo>
                  <a:pt x="12201427" y="9427"/>
                </a:lnTo>
                <a:lnTo>
                  <a:pt x="12201427" y="6867427"/>
                </a:lnTo>
                <a:lnTo>
                  <a:pt x="9427" y="6867427"/>
                </a:lnTo>
                <a:cubicBezTo>
                  <a:pt x="6285" y="4971068"/>
                  <a:pt x="3142" y="3074710"/>
                  <a:pt x="0" y="1178351"/>
                </a:cubicBezTo>
                <a:cubicBezTo>
                  <a:pt x="3142" y="788710"/>
                  <a:pt x="1555421" y="1011809"/>
                  <a:pt x="1960775" y="782424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pc="-1000" baseline="0" dirty="0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5CCF0F5C-15BE-2304-7B8D-79757368B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5754" y="190500"/>
            <a:ext cx="9231284" cy="79931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850AD10-1B86-2290-BA1D-A98516D2AE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1224" y="989814"/>
            <a:ext cx="10945813" cy="560783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70849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4" r:id="rId3"/>
    <p:sldLayoutId id="2147483661" r:id="rId4"/>
    <p:sldLayoutId id="2147483655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800" b="1" kern="1200" spc="-300" baseline="0">
          <a:solidFill>
            <a:srgbClr val="548235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4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r" defTabSz="914400" rtl="0" eaLnBrk="1" latinLnBrk="0" hangingPunct="1">
        <a:lnSpc>
          <a:spcPct val="90000"/>
        </a:lnSpc>
        <a:spcBef>
          <a:spcPts val="500"/>
        </a:spcBef>
        <a:buFontTx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r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r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r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9" userDrawn="1">
          <p15:clr>
            <a:srgbClr val="F26B43"/>
          </p15:clr>
        </p15:guide>
        <p15:guide id="2" pos="574" userDrawn="1">
          <p15:clr>
            <a:srgbClr val="F26B43"/>
          </p15:clr>
        </p15:guide>
        <p15:guide id="3" pos="7469" userDrawn="1">
          <p15:clr>
            <a:srgbClr val="F26B43"/>
          </p15:clr>
        </p15:guide>
        <p15:guide id="4" orient="horz" pos="618" userDrawn="1">
          <p15:clr>
            <a:srgbClr val="F26B43"/>
          </p15:clr>
        </p15:guide>
        <p15:guide id="5" orient="horz" pos="415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ihandform: Form 15" hidden="1">
            <a:extLst>
              <a:ext uri="{FF2B5EF4-FFF2-40B4-BE49-F238E27FC236}">
                <a16:creationId xmlns:a16="http://schemas.microsoft.com/office/drawing/2014/main" id="{C1397B4F-CF49-CD33-FF96-A14D4AAD8CDF}"/>
              </a:ext>
            </a:extLst>
          </p:cNvPr>
          <p:cNvSpPr>
            <a:spLocks noChangeAspect="1"/>
          </p:cNvSpPr>
          <p:nvPr userDrawn="1"/>
        </p:nvSpPr>
        <p:spPr>
          <a:xfrm>
            <a:off x="9750564" y="217648"/>
            <a:ext cx="2217600" cy="520740"/>
          </a:xfrm>
          <a:custGeom>
            <a:avLst/>
            <a:gdLst>
              <a:gd name="connsiteX0" fmla="*/ 4951170 w 7711134"/>
              <a:gd name="connsiteY0" fmla="*/ 1180033 h 1810740"/>
              <a:gd name="connsiteX1" fmla="*/ 4755346 w 7711134"/>
              <a:gd name="connsiteY1" fmla="*/ 1228353 h 1810740"/>
              <a:gd name="connsiteX2" fmla="*/ 4684137 w 7711134"/>
              <a:gd name="connsiteY2" fmla="*/ 1368228 h 1810740"/>
              <a:gd name="connsiteX3" fmla="*/ 4684137 w 7711134"/>
              <a:gd name="connsiteY3" fmla="*/ 1373314 h 1810740"/>
              <a:gd name="connsiteX4" fmla="*/ 4742630 w 7711134"/>
              <a:gd name="connsiteY4" fmla="*/ 1495387 h 1810740"/>
              <a:gd name="connsiteX5" fmla="*/ 4895220 w 7711134"/>
              <a:gd name="connsiteY5" fmla="*/ 1538621 h 1810740"/>
              <a:gd name="connsiteX6" fmla="*/ 5115205 w 7711134"/>
              <a:gd name="connsiteY6" fmla="*/ 1472498 h 1810740"/>
              <a:gd name="connsiteX7" fmla="*/ 5197858 w 7711134"/>
              <a:gd name="connsiteY7" fmla="*/ 1299562 h 1810740"/>
              <a:gd name="connsiteX8" fmla="*/ 5197858 w 7711134"/>
              <a:gd name="connsiteY8" fmla="*/ 1230896 h 1810740"/>
              <a:gd name="connsiteX9" fmla="*/ 5084687 w 7711134"/>
              <a:gd name="connsiteY9" fmla="*/ 1194020 h 1810740"/>
              <a:gd name="connsiteX10" fmla="*/ 4951170 w 7711134"/>
              <a:gd name="connsiteY10" fmla="*/ 1180033 h 1810740"/>
              <a:gd name="connsiteX11" fmla="*/ 2698813 w 7711134"/>
              <a:gd name="connsiteY11" fmla="*/ 1145424 h 1810740"/>
              <a:gd name="connsiteX12" fmla="*/ 3090462 w 7711134"/>
              <a:gd name="connsiteY12" fmla="*/ 1145424 h 1810740"/>
              <a:gd name="connsiteX13" fmla="*/ 3090462 w 7711134"/>
              <a:gd name="connsiteY13" fmla="*/ 1426721 h 1810740"/>
              <a:gd name="connsiteX14" fmla="*/ 3201503 w 7711134"/>
              <a:gd name="connsiteY14" fmla="*/ 1426721 h 1810740"/>
              <a:gd name="connsiteX15" fmla="*/ 3201503 w 7711134"/>
              <a:gd name="connsiteY15" fmla="*/ 1780222 h 1810740"/>
              <a:gd name="connsiteX16" fmla="*/ 2698813 w 7711134"/>
              <a:gd name="connsiteY16" fmla="*/ 1780222 h 1810740"/>
              <a:gd name="connsiteX17" fmla="*/ 7047365 w 7711134"/>
              <a:gd name="connsiteY17" fmla="*/ 701916 h 1810740"/>
              <a:gd name="connsiteX18" fmla="*/ 6850269 w 7711134"/>
              <a:gd name="connsiteY18" fmla="*/ 780754 h 1810740"/>
              <a:gd name="connsiteX19" fmla="*/ 6752357 w 7711134"/>
              <a:gd name="connsiteY19" fmla="*/ 991838 h 1810740"/>
              <a:gd name="connsiteX20" fmla="*/ 7334744 w 7711134"/>
              <a:gd name="connsiteY20" fmla="*/ 991838 h 1810740"/>
              <a:gd name="connsiteX21" fmla="*/ 7243190 w 7711134"/>
              <a:gd name="connsiteY21" fmla="*/ 782026 h 1810740"/>
              <a:gd name="connsiteX22" fmla="*/ 7047365 w 7711134"/>
              <a:gd name="connsiteY22" fmla="*/ 701916 h 1810740"/>
              <a:gd name="connsiteX23" fmla="*/ 0 w 7711134"/>
              <a:gd name="connsiteY23" fmla="*/ 417080 h 1810740"/>
              <a:gd name="connsiteX24" fmla="*/ 386562 w 7711134"/>
              <a:gd name="connsiteY24" fmla="*/ 417080 h 1810740"/>
              <a:gd name="connsiteX25" fmla="*/ 386562 w 7711134"/>
              <a:gd name="connsiteY25" fmla="*/ 1175622 h 1810740"/>
              <a:gd name="connsiteX26" fmla="*/ 447599 w 7711134"/>
              <a:gd name="connsiteY26" fmla="*/ 1382394 h 1810740"/>
              <a:gd name="connsiteX27" fmla="*/ 620534 w 7711134"/>
              <a:gd name="connsiteY27" fmla="*/ 1452153 h 1810740"/>
              <a:gd name="connsiteX28" fmla="*/ 797285 w 7711134"/>
              <a:gd name="connsiteY28" fmla="*/ 1382394 h 1810740"/>
              <a:gd name="connsiteX29" fmla="*/ 862136 w 7711134"/>
              <a:gd name="connsiteY29" fmla="*/ 1175622 h 1810740"/>
              <a:gd name="connsiteX30" fmla="*/ 862136 w 7711134"/>
              <a:gd name="connsiteY30" fmla="*/ 417080 h 1810740"/>
              <a:gd name="connsiteX31" fmla="*/ 1248698 w 7711134"/>
              <a:gd name="connsiteY31" fmla="*/ 417080 h 1810740"/>
              <a:gd name="connsiteX32" fmla="*/ 1248698 w 7711134"/>
              <a:gd name="connsiteY32" fmla="*/ 1780222 h 1810740"/>
              <a:gd name="connsiteX33" fmla="*/ 862136 w 7711134"/>
              <a:gd name="connsiteY33" fmla="*/ 1780222 h 1810740"/>
              <a:gd name="connsiteX34" fmla="*/ 862136 w 7711134"/>
              <a:gd name="connsiteY34" fmla="*/ 1585351 h 1810740"/>
              <a:gd name="connsiteX35" fmla="*/ 789655 w 7711134"/>
              <a:gd name="connsiteY35" fmla="*/ 1668600 h 1810740"/>
              <a:gd name="connsiteX36" fmla="*/ 701916 w 7711134"/>
              <a:gd name="connsiteY36" fmla="*/ 1739035 h 1810740"/>
              <a:gd name="connsiteX37" fmla="*/ 595102 w 7711134"/>
              <a:gd name="connsiteY37" fmla="*/ 1787713 h 1810740"/>
              <a:gd name="connsiteX38" fmla="*/ 462858 w 7711134"/>
              <a:gd name="connsiteY38" fmla="*/ 1805654 h 1810740"/>
              <a:gd name="connsiteX39" fmla="*/ 120800 w 7711134"/>
              <a:gd name="connsiteY39" fmla="*/ 1670866 h 1810740"/>
              <a:gd name="connsiteX40" fmla="*/ 0 w 7711134"/>
              <a:gd name="connsiteY40" fmla="*/ 1299562 h 1810740"/>
              <a:gd name="connsiteX41" fmla="*/ 4956257 w 7711134"/>
              <a:gd name="connsiteY41" fmla="*/ 401821 h 1810740"/>
              <a:gd name="connsiteX42" fmla="*/ 5419114 w 7711134"/>
              <a:gd name="connsiteY42" fmla="*/ 556955 h 1810740"/>
              <a:gd name="connsiteX43" fmla="*/ 5564075 w 7711134"/>
              <a:gd name="connsiteY43" fmla="*/ 989295 h 1810740"/>
              <a:gd name="connsiteX44" fmla="*/ 5564075 w 7711134"/>
              <a:gd name="connsiteY44" fmla="*/ 1780222 h 1810740"/>
              <a:gd name="connsiteX45" fmla="*/ 5190229 w 7711134"/>
              <a:gd name="connsiteY45" fmla="*/ 1780222 h 1810740"/>
              <a:gd name="connsiteX46" fmla="*/ 5190229 w 7711134"/>
              <a:gd name="connsiteY46" fmla="*/ 1632718 h 1810740"/>
              <a:gd name="connsiteX47" fmla="*/ 5019835 w 7711134"/>
              <a:gd name="connsiteY47" fmla="*/ 1758605 h 1810740"/>
              <a:gd name="connsiteX48" fmla="*/ 4778234 w 7711134"/>
              <a:gd name="connsiteY48" fmla="*/ 1805654 h 1810740"/>
              <a:gd name="connsiteX49" fmla="*/ 4596398 w 7711134"/>
              <a:gd name="connsiteY49" fmla="*/ 1778950 h 1810740"/>
              <a:gd name="connsiteX50" fmla="*/ 4447622 w 7711134"/>
              <a:gd name="connsiteY50" fmla="*/ 1698840 h 1810740"/>
              <a:gd name="connsiteX51" fmla="*/ 4347167 w 7711134"/>
              <a:gd name="connsiteY51" fmla="*/ 1567867 h 1810740"/>
              <a:gd name="connsiteX52" fmla="*/ 4310290 w 7711134"/>
              <a:gd name="connsiteY52" fmla="*/ 1388573 h 1810740"/>
              <a:gd name="connsiteX53" fmla="*/ 4310290 w 7711134"/>
              <a:gd name="connsiteY53" fmla="*/ 1383487 h 1810740"/>
              <a:gd name="connsiteX54" fmla="*/ 4350981 w 7711134"/>
              <a:gd name="connsiteY54" fmla="*/ 1190206 h 1810740"/>
              <a:gd name="connsiteX55" fmla="*/ 4464152 w 7711134"/>
              <a:gd name="connsiteY55" fmla="*/ 1055417 h 1810740"/>
              <a:gd name="connsiteX56" fmla="*/ 4637088 w 7711134"/>
              <a:gd name="connsiteY56" fmla="*/ 975307 h 1810740"/>
              <a:gd name="connsiteX57" fmla="*/ 4859616 w 7711134"/>
              <a:gd name="connsiteY57" fmla="*/ 948604 h 1810740"/>
              <a:gd name="connsiteX58" fmla="*/ 5041453 w 7711134"/>
              <a:gd name="connsiteY58" fmla="*/ 963863 h 1810740"/>
              <a:gd name="connsiteX59" fmla="*/ 5192771 w 7711134"/>
              <a:gd name="connsiteY59" fmla="*/ 1004554 h 1810740"/>
              <a:gd name="connsiteX60" fmla="*/ 5192771 w 7711134"/>
              <a:gd name="connsiteY60" fmla="*/ 981665 h 1810740"/>
              <a:gd name="connsiteX61" fmla="*/ 5119020 w 7711134"/>
              <a:gd name="connsiteY61" fmla="*/ 796013 h 1810740"/>
              <a:gd name="connsiteX62" fmla="*/ 4900307 w 7711134"/>
              <a:gd name="connsiteY62" fmla="*/ 732434 h 1810740"/>
              <a:gd name="connsiteX63" fmla="*/ 4703211 w 7711134"/>
              <a:gd name="connsiteY63" fmla="*/ 751508 h 1810740"/>
              <a:gd name="connsiteX64" fmla="*/ 4523917 w 7711134"/>
              <a:gd name="connsiteY64" fmla="*/ 806186 h 1810740"/>
              <a:gd name="connsiteX65" fmla="*/ 4427277 w 7711134"/>
              <a:gd name="connsiteY65" fmla="*/ 511178 h 1810740"/>
              <a:gd name="connsiteX66" fmla="*/ 4661249 w 7711134"/>
              <a:gd name="connsiteY66" fmla="*/ 432339 h 1810740"/>
              <a:gd name="connsiteX67" fmla="*/ 4956257 w 7711134"/>
              <a:gd name="connsiteY67" fmla="*/ 401821 h 1810740"/>
              <a:gd name="connsiteX68" fmla="*/ 7047365 w 7711134"/>
              <a:gd name="connsiteY68" fmla="*/ 391649 h 1810740"/>
              <a:gd name="connsiteX69" fmla="*/ 7342374 w 7711134"/>
              <a:gd name="connsiteY69" fmla="*/ 452685 h 1810740"/>
              <a:gd name="connsiteX70" fmla="*/ 7549642 w 7711134"/>
              <a:gd name="connsiteY70" fmla="*/ 616720 h 1810740"/>
              <a:gd name="connsiteX71" fmla="*/ 7671715 w 7711134"/>
              <a:gd name="connsiteY71" fmla="*/ 853235 h 1810740"/>
              <a:gd name="connsiteX72" fmla="*/ 7711134 w 7711134"/>
              <a:gd name="connsiteY72" fmla="*/ 1131713 h 1810740"/>
              <a:gd name="connsiteX73" fmla="*/ 7711134 w 7711134"/>
              <a:gd name="connsiteY73" fmla="*/ 1136799 h 1810740"/>
              <a:gd name="connsiteX74" fmla="*/ 7709862 w 7711134"/>
              <a:gd name="connsiteY74" fmla="*/ 1185119 h 1810740"/>
              <a:gd name="connsiteX75" fmla="*/ 7706048 w 7711134"/>
              <a:gd name="connsiteY75" fmla="*/ 1233440 h 1810740"/>
              <a:gd name="connsiteX76" fmla="*/ 6757443 w 7711134"/>
              <a:gd name="connsiteY76" fmla="*/ 1233440 h 1810740"/>
              <a:gd name="connsiteX77" fmla="*/ 6873158 w 7711134"/>
              <a:gd name="connsiteY77" fmla="*/ 1433079 h 1810740"/>
              <a:gd name="connsiteX78" fmla="*/ 7090599 w 7711134"/>
              <a:gd name="connsiteY78" fmla="*/ 1500473 h 1810740"/>
              <a:gd name="connsiteX79" fmla="*/ 7263535 w 7711134"/>
              <a:gd name="connsiteY79" fmla="*/ 1467412 h 1810740"/>
              <a:gd name="connsiteX80" fmla="*/ 7421212 w 7711134"/>
              <a:gd name="connsiteY80" fmla="*/ 1360598 h 1810740"/>
              <a:gd name="connsiteX81" fmla="*/ 7642468 w 7711134"/>
              <a:gd name="connsiteY81" fmla="*/ 1556423 h 1810740"/>
              <a:gd name="connsiteX82" fmla="*/ 7408496 w 7711134"/>
              <a:gd name="connsiteY82" fmla="*/ 1743346 h 1810740"/>
              <a:gd name="connsiteX83" fmla="*/ 7085513 w 7711134"/>
              <a:gd name="connsiteY83" fmla="*/ 1810740 h 1810740"/>
              <a:gd name="connsiteX84" fmla="*/ 6801949 w 7711134"/>
              <a:gd name="connsiteY84" fmla="*/ 1759877 h 1810740"/>
              <a:gd name="connsiteX85" fmla="*/ 6575607 w 7711134"/>
              <a:gd name="connsiteY85" fmla="*/ 1614916 h 1810740"/>
              <a:gd name="connsiteX86" fmla="*/ 6426831 w 7711134"/>
              <a:gd name="connsiteY86" fmla="*/ 1392388 h 1810740"/>
              <a:gd name="connsiteX87" fmla="*/ 6373424 w 7711134"/>
              <a:gd name="connsiteY87" fmla="*/ 1106281 h 1810740"/>
              <a:gd name="connsiteX88" fmla="*/ 6373424 w 7711134"/>
              <a:gd name="connsiteY88" fmla="*/ 1101194 h 1810740"/>
              <a:gd name="connsiteX89" fmla="*/ 6423016 w 7711134"/>
              <a:gd name="connsiteY89" fmla="*/ 826532 h 1810740"/>
              <a:gd name="connsiteX90" fmla="*/ 6561619 w 7711134"/>
              <a:gd name="connsiteY90" fmla="*/ 600189 h 1810740"/>
              <a:gd name="connsiteX91" fmla="*/ 6773974 w 7711134"/>
              <a:gd name="connsiteY91" fmla="*/ 447598 h 1810740"/>
              <a:gd name="connsiteX92" fmla="*/ 7047365 w 7711134"/>
              <a:gd name="connsiteY92" fmla="*/ 391649 h 1810740"/>
              <a:gd name="connsiteX93" fmla="*/ 2119988 w 7711134"/>
              <a:gd name="connsiteY93" fmla="*/ 391649 h 1810740"/>
              <a:gd name="connsiteX94" fmla="*/ 2462045 w 7711134"/>
              <a:gd name="connsiteY94" fmla="*/ 526437 h 1810740"/>
              <a:gd name="connsiteX95" fmla="*/ 2582846 w 7711134"/>
              <a:gd name="connsiteY95" fmla="*/ 897740 h 1810740"/>
              <a:gd name="connsiteX96" fmla="*/ 2582846 w 7711134"/>
              <a:gd name="connsiteY96" fmla="*/ 1780222 h 1810740"/>
              <a:gd name="connsiteX97" fmla="*/ 2196283 w 7711134"/>
              <a:gd name="connsiteY97" fmla="*/ 1780222 h 1810740"/>
              <a:gd name="connsiteX98" fmla="*/ 2196283 w 7711134"/>
              <a:gd name="connsiteY98" fmla="*/ 1021680 h 1810740"/>
              <a:gd name="connsiteX99" fmla="*/ 2135247 w 7711134"/>
              <a:gd name="connsiteY99" fmla="*/ 814908 h 1810740"/>
              <a:gd name="connsiteX100" fmla="*/ 1962311 w 7711134"/>
              <a:gd name="connsiteY100" fmla="*/ 745150 h 1810740"/>
              <a:gd name="connsiteX101" fmla="*/ 1785561 w 7711134"/>
              <a:gd name="connsiteY101" fmla="*/ 814908 h 1810740"/>
              <a:gd name="connsiteX102" fmla="*/ 1720710 w 7711134"/>
              <a:gd name="connsiteY102" fmla="*/ 1021680 h 1810740"/>
              <a:gd name="connsiteX103" fmla="*/ 1720710 w 7711134"/>
              <a:gd name="connsiteY103" fmla="*/ 1780222 h 1810740"/>
              <a:gd name="connsiteX104" fmla="*/ 1334147 w 7711134"/>
              <a:gd name="connsiteY104" fmla="*/ 1780222 h 1810740"/>
              <a:gd name="connsiteX105" fmla="*/ 1334147 w 7711134"/>
              <a:gd name="connsiteY105" fmla="*/ 417080 h 1810740"/>
              <a:gd name="connsiteX106" fmla="*/ 1720710 w 7711134"/>
              <a:gd name="connsiteY106" fmla="*/ 417080 h 1810740"/>
              <a:gd name="connsiteX107" fmla="*/ 1720710 w 7711134"/>
              <a:gd name="connsiteY107" fmla="*/ 611951 h 1810740"/>
              <a:gd name="connsiteX108" fmla="*/ 1793190 w 7711134"/>
              <a:gd name="connsiteY108" fmla="*/ 528702 h 1810740"/>
              <a:gd name="connsiteX109" fmla="*/ 1880930 w 7711134"/>
              <a:gd name="connsiteY109" fmla="*/ 458268 h 1810740"/>
              <a:gd name="connsiteX110" fmla="*/ 1987743 w 7711134"/>
              <a:gd name="connsiteY110" fmla="*/ 409590 h 1810740"/>
              <a:gd name="connsiteX111" fmla="*/ 2119988 w 7711134"/>
              <a:gd name="connsiteY111" fmla="*/ 391649 h 1810740"/>
              <a:gd name="connsiteX112" fmla="*/ 5703026 w 7711134"/>
              <a:gd name="connsiteY112" fmla="*/ 68665 h 1810740"/>
              <a:gd name="connsiteX113" fmla="*/ 6089589 w 7711134"/>
              <a:gd name="connsiteY113" fmla="*/ 68665 h 1810740"/>
              <a:gd name="connsiteX114" fmla="*/ 6089589 w 7711134"/>
              <a:gd name="connsiteY114" fmla="*/ 417080 h 1810740"/>
              <a:gd name="connsiteX115" fmla="*/ 6410029 w 7711134"/>
              <a:gd name="connsiteY115" fmla="*/ 417080 h 1810740"/>
              <a:gd name="connsiteX116" fmla="*/ 6410029 w 7711134"/>
              <a:gd name="connsiteY116" fmla="*/ 747693 h 1810740"/>
              <a:gd name="connsiteX117" fmla="*/ 6089589 w 7711134"/>
              <a:gd name="connsiteY117" fmla="*/ 747693 h 1810740"/>
              <a:gd name="connsiteX118" fmla="*/ 6089589 w 7711134"/>
              <a:gd name="connsiteY118" fmla="*/ 1330080 h 1810740"/>
              <a:gd name="connsiteX119" fmla="*/ 6214204 w 7711134"/>
              <a:gd name="connsiteY119" fmla="*/ 1462325 h 1810740"/>
              <a:gd name="connsiteX120" fmla="*/ 6404943 w 7711134"/>
              <a:gd name="connsiteY120" fmla="*/ 1414005 h 1810740"/>
              <a:gd name="connsiteX121" fmla="*/ 6404943 w 7711134"/>
              <a:gd name="connsiteY121" fmla="*/ 1724272 h 1810740"/>
              <a:gd name="connsiteX122" fmla="*/ 6270154 w 7711134"/>
              <a:gd name="connsiteY122" fmla="*/ 1781494 h 1810740"/>
              <a:gd name="connsiteX123" fmla="*/ 6099761 w 7711134"/>
              <a:gd name="connsiteY123" fmla="*/ 1803111 h 1810740"/>
              <a:gd name="connsiteX124" fmla="*/ 5938270 w 7711134"/>
              <a:gd name="connsiteY124" fmla="*/ 1784037 h 1810740"/>
              <a:gd name="connsiteX125" fmla="*/ 5813654 w 7711134"/>
              <a:gd name="connsiteY125" fmla="*/ 1716643 h 1810740"/>
              <a:gd name="connsiteX126" fmla="*/ 5732273 w 7711134"/>
              <a:gd name="connsiteY126" fmla="*/ 1590755 h 1810740"/>
              <a:gd name="connsiteX127" fmla="*/ 5703026 w 7711134"/>
              <a:gd name="connsiteY127" fmla="*/ 1393659 h 1810740"/>
              <a:gd name="connsiteX128" fmla="*/ 5703026 w 7711134"/>
              <a:gd name="connsiteY128" fmla="*/ 747693 h 1810740"/>
              <a:gd name="connsiteX129" fmla="*/ 5540263 w 7711134"/>
              <a:gd name="connsiteY129" fmla="*/ 747693 h 1810740"/>
              <a:gd name="connsiteX130" fmla="*/ 5540263 w 7711134"/>
              <a:gd name="connsiteY130" fmla="*/ 417080 h 1810740"/>
              <a:gd name="connsiteX131" fmla="*/ 5703026 w 7711134"/>
              <a:gd name="connsiteY131" fmla="*/ 417080 h 1810740"/>
              <a:gd name="connsiteX132" fmla="*/ 2698813 w 7711134"/>
              <a:gd name="connsiteY132" fmla="*/ 0 h 1810740"/>
              <a:gd name="connsiteX133" fmla="*/ 3393100 w 7711134"/>
              <a:gd name="connsiteY133" fmla="*/ 0 h 1810740"/>
              <a:gd name="connsiteX134" fmla="*/ 3775847 w 7711134"/>
              <a:gd name="connsiteY134" fmla="*/ 67394 h 1810740"/>
              <a:gd name="connsiteX135" fmla="*/ 4075942 w 7711134"/>
              <a:gd name="connsiteY135" fmla="*/ 254317 h 1810740"/>
              <a:gd name="connsiteX136" fmla="*/ 4270495 w 7711134"/>
              <a:gd name="connsiteY136" fmla="*/ 535338 h 1810740"/>
              <a:gd name="connsiteX137" fmla="*/ 4339161 w 7711134"/>
              <a:gd name="connsiteY137" fmla="*/ 885025 h 1810740"/>
              <a:gd name="connsiteX138" fmla="*/ 4339161 w 7711134"/>
              <a:gd name="connsiteY138" fmla="*/ 890111 h 1810740"/>
              <a:gd name="connsiteX139" fmla="*/ 4270495 w 7711134"/>
              <a:gd name="connsiteY139" fmla="*/ 1241069 h 1810740"/>
              <a:gd name="connsiteX140" fmla="*/ 4075942 w 7711134"/>
              <a:gd name="connsiteY140" fmla="*/ 1523361 h 1810740"/>
              <a:gd name="connsiteX141" fmla="*/ 3937975 w 7711134"/>
              <a:gd name="connsiteY141" fmla="*/ 1630175 h 1810740"/>
              <a:gd name="connsiteX142" fmla="*/ 3920682 w 7711134"/>
              <a:gd name="connsiteY142" fmla="*/ 1638855 h 1810740"/>
              <a:gd name="connsiteX143" fmla="*/ 4011466 w 7711134"/>
              <a:gd name="connsiteY143" fmla="*/ 1796098 h 1810740"/>
              <a:gd name="connsiteX144" fmla="*/ 3262708 w 7711134"/>
              <a:gd name="connsiteY144" fmla="*/ 1794611 h 1810740"/>
              <a:gd name="connsiteX145" fmla="*/ 3635800 w 7711134"/>
              <a:gd name="connsiteY145" fmla="*/ 1145425 h 1810740"/>
              <a:gd name="connsiteX146" fmla="*/ 3734765 w 7711134"/>
              <a:gd name="connsiteY146" fmla="*/ 1316837 h 1810740"/>
              <a:gd name="connsiteX147" fmla="*/ 3780934 w 7711134"/>
              <a:gd name="connsiteY147" fmla="*/ 1279217 h 1810740"/>
              <a:gd name="connsiteX148" fmla="*/ 3890290 w 7711134"/>
              <a:gd name="connsiteY148" fmla="*/ 1111367 h 1810740"/>
              <a:gd name="connsiteX149" fmla="*/ 3929709 w 7711134"/>
              <a:gd name="connsiteY149" fmla="*/ 895197 h 1810740"/>
              <a:gd name="connsiteX150" fmla="*/ 3929709 w 7711134"/>
              <a:gd name="connsiteY150" fmla="*/ 890111 h 1810740"/>
              <a:gd name="connsiteX151" fmla="*/ 3890290 w 7711134"/>
              <a:gd name="connsiteY151" fmla="*/ 673941 h 1810740"/>
              <a:gd name="connsiteX152" fmla="*/ 3780934 w 7711134"/>
              <a:gd name="connsiteY152" fmla="*/ 503548 h 1810740"/>
              <a:gd name="connsiteX153" fmla="*/ 3611813 w 7711134"/>
              <a:gd name="connsiteY153" fmla="*/ 392920 h 1810740"/>
              <a:gd name="connsiteX154" fmla="*/ 3393100 w 7711134"/>
              <a:gd name="connsiteY154" fmla="*/ 353501 h 1810740"/>
              <a:gd name="connsiteX155" fmla="*/ 3090462 w 7711134"/>
              <a:gd name="connsiteY155" fmla="*/ 353501 h 1810740"/>
              <a:gd name="connsiteX156" fmla="*/ 3090462 w 7711134"/>
              <a:gd name="connsiteY156" fmla="*/ 449991 h 1810740"/>
              <a:gd name="connsiteX157" fmla="*/ 3267039 w 7711134"/>
              <a:gd name="connsiteY157" fmla="*/ 449991 h 1810740"/>
              <a:gd name="connsiteX158" fmla="*/ 2891373 w 7711134"/>
              <a:gd name="connsiteY158" fmla="*/ 1097691 h 1810740"/>
              <a:gd name="connsiteX159" fmla="*/ 2515707 w 7711134"/>
              <a:gd name="connsiteY159" fmla="*/ 449991 h 1810740"/>
              <a:gd name="connsiteX160" fmla="*/ 2698813 w 7711134"/>
              <a:gd name="connsiteY160" fmla="*/ 449991 h 181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7711134" h="1810740">
                <a:moveTo>
                  <a:pt x="4951170" y="1180033"/>
                </a:moveTo>
                <a:cubicBezTo>
                  <a:pt x="4868093" y="1180033"/>
                  <a:pt x="4802818" y="1196139"/>
                  <a:pt x="4755346" y="1228353"/>
                </a:cubicBezTo>
                <a:cubicBezTo>
                  <a:pt x="4707874" y="1260567"/>
                  <a:pt x="4684137" y="1307192"/>
                  <a:pt x="4684137" y="1368228"/>
                </a:cubicBezTo>
                <a:lnTo>
                  <a:pt x="4684137" y="1373314"/>
                </a:lnTo>
                <a:cubicBezTo>
                  <a:pt x="4684137" y="1425873"/>
                  <a:pt x="4703635" y="1466564"/>
                  <a:pt x="4742630" y="1495387"/>
                </a:cubicBezTo>
                <a:cubicBezTo>
                  <a:pt x="4781625" y="1524209"/>
                  <a:pt x="4832489" y="1538621"/>
                  <a:pt x="4895220" y="1538621"/>
                </a:cubicBezTo>
                <a:cubicBezTo>
                  <a:pt x="4986775" y="1538621"/>
                  <a:pt x="5060103" y="1516580"/>
                  <a:pt x="5115205" y="1472498"/>
                </a:cubicBezTo>
                <a:cubicBezTo>
                  <a:pt x="5170307" y="1428416"/>
                  <a:pt x="5197858" y="1370771"/>
                  <a:pt x="5197858" y="1299562"/>
                </a:cubicBezTo>
                <a:lnTo>
                  <a:pt x="5197858" y="1230896"/>
                </a:lnTo>
                <a:cubicBezTo>
                  <a:pt x="5163949" y="1215637"/>
                  <a:pt x="5126225" y="1203345"/>
                  <a:pt x="5084687" y="1194020"/>
                </a:cubicBezTo>
                <a:cubicBezTo>
                  <a:pt x="5043148" y="1184695"/>
                  <a:pt x="4998643" y="1180033"/>
                  <a:pt x="4951170" y="1180033"/>
                </a:cubicBezTo>
                <a:close/>
                <a:moveTo>
                  <a:pt x="2698813" y="1145424"/>
                </a:moveTo>
                <a:lnTo>
                  <a:pt x="3090462" y="1145424"/>
                </a:lnTo>
                <a:lnTo>
                  <a:pt x="3090462" y="1426721"/>
                </a:lnTo>
                <a:lnTo>
                  <a:pt x="3201503" y="1426721"/>
                </a:lnTo>
                <a:lnTo>
                  <a:pt x="3201503" y="1780222"/>
                </a:lnTo>
                <a:lnTo>
                  <a:pt x="2698813" y="1780222"/>
                </a:lnTo>
                <a:close/>
                <a:moveTo>
                  <a:pt x="7047365" y="701916"/>
                </a:moveTo>
                <a:cubicBezTo>
                  <a:pt x="6965984" y="701916"/>
                  <a:pt x="6900285" y="728195"/>
                  <a:pt x="6850269" y="780754"/>
                </a:cubicBezTo>
                <a:cubicBezTo>
                  <a:pt x="6800254" y="833313"/>
                  <a:pt x="6767616" y="903674"/>
                  <a:pt x="6752357" y="991838"/>
                </a:cubicBezTo>
                <a:lnTo>
                  <a:pt x="7334744" y="991838"/>
                </a:lnTo>
                <a:cubicBezTo>
                  <a:pt x="7322877" y="905370"/>
                  <a:pt x="7292357" y="835433"/>
                  <a:pt x="7243190" y="782026"/>
                </a:cubicBezTo>
                <a:cubicBezTo>
                  <a:pt x="7194022" y="728619"/>
                  <a:pt x="7128747" y="701916"/>
                  <a:pt x="7047365" y="701916"/>
                </a:cubicBezTo>
                <a:close/>
                <a:moveTo>
                  <a:pt x="0" y="417080"/>
                </a:moveTo>
                <a:lnTo>
                  <a:pt x="386562" y="417080"/>
                </a:lnTo>
                <a:lnTo>
                  <a:pt x="386562" y="1175622"/>
                </a:lnTo>
                <a:cubicBezTo>
                  <a:pt x="386562" y="1266965"/>
                  <a:pt x="406909" y="1335888"/>
                  <a:pt x="447599" y="1382394"/>
                </a:cubicBezTo>
                <a:cubicBezTo>
                  <a:pt x="488289" y="1428900"/>
                  <a:pt x="545934" y="1452153"/>
                  <a:pt x="620534" y="1452153"/>
                </a:cubicBezTo>
                <a:cubicBezTo>
                  <a:pt x="695134" y="1452153"/>
                  <a:pt x="754051" y="1428900"/>
                  <a:pt x="797285" y="1382394"/>
                </a:cubicBezTo>
                <a:cubicBezTo>
                  <a:pt x="840519" y="1335888"/>
                  <a:pt x="862136" y="1266965"/>
                  <a:pt x="862136" y="1175622"/>
                </a:cubicBezTo>
                <a:lnTo>
                  <a:pt x="862136" y="417080"/>
                </a:lnTo>
                <a:lnTo>
                  <a:pt x="1248698" y="417080"/>
                </a:lnTo>
                <a:lnTo>
                  <a:pt x="1248698" y="1780222"/>
                </a:lnTo>
                <a:lnTo>
                  <a:pt x="862136" y="1780222"/>
                </a:lnTo>
                <a:lnTo>
                  <a:pt x="862136" y="1585351"/>
                </a:lnTo>
                <a:cubicBezTo>
                  <a:pt x="840095" y="1614386"/>
                  <a:pt x="815935" y="1642136"/>
                  <a:pt x="789655" y="1668600"/>
                </a:cubicBezTo>
                <a:cubicBezTo>
                  <a:pt x="763376" y="1695065"/>
                  <a:pt x="734129" y="1718544"/>
                  <a:pt x="701916" y="1739035"/>
                </a:cubicBezTo>
                <a:cubicBezTo>
                  <a:pt x="669702" y="1759526"/>
                  <a:pt x="634099" y="1775752"/>
                  <a:pt x="595102" y="1787713"/>
                </a:cubicBezTo>
                <a:cubicBezTo>
                  <a:pt x="556108" y="1799674"/>
                  <a:pt x="512025" y="1805654"/>
                  <a:pt x="462858" y="1805654"/>
                </a:cubicBezTo>
                <a:cubicBezTo>
                  <a:pt x="315353" y="1805654"/>
                  <a:pt x="201334" y="1760724"/>
                  <a:pt x="120800" y="1670866"/>
                </a:cubicBezTo>
                <a:cubicBezTo>
                  <a:pt x="40266" y="1581007"/>
                  <a:pt x="0" y="1457239"/>
                  <a:pt x="0" y="1299562"/>
                </a:cubicBezTo>
                <a:close/>
                <a:moveTo>
                  <a:pt x="4956257" y="401821"/>
                </a:moveTo>
                <a:cubicBezTo>
                  <a:pt x="5168187" y="401821"/>
                  <a:pt x="5322473" y="453533"/>
                  <a:pt x="5419114" y="556955"/>
                </a:cubicBezTo>
                <a:cubicBezTo>
                  <a:pt x="5515755" y="660377"/>
                  <a:pt x="5564075" y="804491"/>
                  <a:pt x="5564075" y="989295"/>
                </a:cubicBezTo>
                <a:lnTo>
                  <a:pt x="5564075" y="1780222"/>
                </a:lnTo>
                <a:lnTo>
                  <a:pt x="5190229" y="1780222"/>
                </a:lnTo>
                <a:lnTo>
                  <a:pt x="5190229" y="1632718"/>
                </a:lnTo>
                <a:cubicBezTo>
                  <a:pt x="5142755" y="1685277"/>
                  <a:pt x="5085959" y="1727239"/>
                  <a:pt x="5019835" y="1758605"/>
                </a:cubicBezTo>
                <a:cubicBezTo>
                  <a:pt x="4953713" y="1789971"/>
                  <a:pt x="4873180" y="1805654"/>
                  <a:pt x="4778234" y="1805654"/>
                </a:cubicBezTo>
                <a:cubicBezTo>
                  <a:pt x="4713808" y="1805654"/>
                  <a:pt x="4653196" y="1796753"/>
                  <a:pt x="4596398" y="1778950"/>
                </a:cubicBezTo>
                <a:cubicBezTo>
                  <a:pt x="4539600" y="1761148"/>
                  <a:pt x="4490008" y="1734445"/>
                  <a:pt x="4447622" y="1698840"/>
                </a:cubicBezTo>
                <a:cubicBezTo>
                  <a:pt x="4405236" y="1663236"/>
                  <a:pt x="4371751" y="1619578"/>
                  <a:pt x="4347167" y="1567867"/>
                </a:cubicBezTo>
                <a:cubicBezTo>
                  <a:pt x="4322583" y="1516156"/>
                  <a:pt x="4310290" y="1456391"/>
                  <a:pt x="4310290" y="1388573"/>
                </a:cubicBezTo>
                <a:lnTo>
                  <a:pt x="4310290" y="1383487"/>
                </a:lnTo>
                <a:cubicBezTo>
                  <a:pt x="4310290" y="1308887"/>
                  <a:pt x="4323854" y="1244460"/>
                  <a:pt x="4350981" y="1190206"/>
                </a:cubicBezTo>
                <a:cubicBezTo>
                  <a:pt x="4378108" y="1135951"/>
                  <a:pt x="4415832" y="1091022"/>
                  <a:pt x="4464152" y="1055417"/>
                </a:cubicBezTo>
                <a:cubicBezTo>
                  <a:pt x="4512473" y="1019813"/>
                  <a:pt x="4570118" y="993109"/>
                  <a:pt x="4637088" y="975307"/>
                </a:cubicBezTo>
                <a:cubicBezTo>
                  <a:pt x="4704059" y="957505"/>
                  <a:pt x="4778234" y="948604"/>
                  <a:pt x="4859616" y="948604"/>
                </a:cubicBezTo>
                <a:cubicBezTo>
                  <a:pt x="4929129" y="948604"/>
                  <a:pt x="4989741" y="953690"/>
                  <a:pt x="5041453" y="963863"/>
                </a:cubicBezTo>
                <a:cubicBezTo>
                  <a:pt x="5093164" y="974036"/>
                  <a:pt x="5143603" y="987599"/>
                  <a:pt x="5192771" y="1004554"/>
                </a:cubicBezTo>
                <a:lnTo>
                  <a:pt x="5192771" y="981665"/>
                </a:lnTo>
                <a:cubicBezTo>
                  <a:pt x="5192771" y="900284"/>
                  <a:pt x="5168187" y="838400"/>
                  <a:pt x="5119020" y="796013"/>
                </a:cubicBezTo>
                <a:cubicBezTo>
                  <a:pt x="5069852" y="753627"/>
                  <a:pt x="4996947" y="732434"/>
                  <a:pt x="4900307" y="732434"/>
                </a:cubicBezTo>
                <a:cubicBezTo>
                  <a:pt x="4825707" y="732434"/>
                  <a:pt x="4760009" y="738792"/>
                  <a:pt x="4703211" y="751508"/>
                </a:cubicBezTo>
                <a:cubicBezTo>
                  <a:pt x="4646413" y="764224"/>
                  <a:pt x="4586648" y="782450"/>
                  <a:pt x="4523917" y="806186"/>
                </a:cubicBezTo>
                <a:lnTo>
                  <a:pt x="4427277" y="511178"/>
                </a:lnTo>
                <a:cubicBezTo>
                  <a:pt x="4501876" y="478964"/>
                  <a:pt x="4579867" y="452685"/>
                  <a:pt x="4661249" y="432339"/>
                </a:cubicBezTo>
                <a:cubicBezTo>
                  <a:pt x="4742630" y="411994"/>
                  <a:pt x="4840966" y="401821"/>
                  <a:pt x="4956257" y="401821"/>
                </a:cubicBezTo>
                <a:close/>
                <a:moveTo>
                  <a:pt x="7047365" y="391649"/>
                </a:moveTo>
                <a:cubicBezTo>
                  <a:pt x="7160961" y="391649"/>
                  <a:pt x="7259297" y="411994"/>
                  <a:pt x="7342374" y="452685"/>
                </a:cubicBezTo>
                <a:cubicBezTo>
                  <a:pt x="7425451" y="493376"/>
                  <a:pt x="7494540" y="548054"/>
                  <a:pt x="7549642" y="616720"/>
                </a:cubicBezTo>
                <a:cubicBezTo>
                  <a:pt x="7604745" y="685385"/>
                  <a:pt x="7645435" y="764224"/>
                  <a:pt x="7671715" y="853235"/>
                </a:cubicBezTo>
                <a:cubicBezTo>
                  <a:pt x="7697995" y="942246"/>
                  <a:pt x="7711134" y="1035072"/>
                  <a:pt x="7711134" y="1131713"/>
                </a:cubicBezTo>
                <a:lnTo>
                  <a:pt x="7711134" y="1136799"/>
                </a:lnTo>
                <a:cubicBezTo>
                  <a:pt x="7711134" y="1155449"/>
                  <a:pt x="7710710" y="1171556"/>
                  <a:pt x="7709862" y="1185119"/>
                </a:cubicBezTo>
                <a:cubicBezTo>
                  <a:pt x="7709015" y="1198683"/>
                  <a:pt x="7707743" y="1214789"/>
                  <a:pt x="7706048" y="1233440"/>
                </a:cubicBezTo>
                <a:lnTo>
                  <a:pt x="6757443" y="1233440"/>
                </a:lnTo>
                <a:cubicBezTo>
                  <a:pt x="6776093" y="1321603"/>
                  <a:pt x="6814665" y="1388149"/>
                  <a:pt x="6873158" y="1433079"/>
                </a:cubicBezTo>
                <a:cubicBezTo>
                  <a:pt x="6931651" y="1478008"/>
                  <a:pt x="7004131" y="1500473"/>
                  <a:pt x="7090599" y="1500473"/>
                </a:cubicBezTo>
                <a:cubicBezTo>
                  <a:pt x="7155027" y="1500473"/>
                  <a:pt x="7212672" y="1489452"/>
                  <a:pt x="7263535" y="1467412"/>
                </a:cubicBezTo>
                <a:cubicBezTo>
                  <a:pt x="7314399" y="1445371"/>
                  <a:pt x="7366958" y="1409766"/>
                  <a:pt x="7421212" y="1360598"/>
                </a:cubicBezTo>
                <a:lnTo>
                  <a:pt x="7642468" y="1556423"/>
                </a:lnTo>
                <a:cubicBezTo>
                  <a:pt x="7578041" y="1636109"/>
                  <a:pt x="7500051" y="1698417"/>
                  <a:pt x="7408496" y="1743346"/>
                </a:cubicBezTo>
                <a:cubicBezTo>
                  <a:pt x="7316942" y="1788275"/>
                  <a:pt x="7209281" y="1810740"/>
                  <a:pt x="7085513" y="1810740"/>
                </a:cubicBezTo>
                <a:cubicBezTo>
                  <a:pt x="6983786" y="1810740"/>
                  <a:pt x="6889265" y="1793786"/>
                  <a:pt x="6801949" y="1759877"/>
                </a:cubicBezTo>
                <a:cubicBezTo>
                  <a:pt x="6714633" y="1725968"/>
                  <a:pt x="6639185" y="1677647"/>
                  <a:pt x="6575607" y="1614916"/>
                </a:cubicBezTo>
                <a:cubicBezTo>
                  <a:pt x="6512027" y="1552184"/>
                  <a:pt x="6462435" y="1478008"/>
                  <a:pt x="6426831" y="1392388"/>
                </a:cubicBezTo>
                <a:cubicBezTo>
                  <a:pt x="6391227" y="1306768"/>
                  <a:pt x="6373424" y="1211399"/>
                  <a:pt x="6373424" y="1106281"/>
                </a:cubicBezTo>
                <a:lnTo>
                  <a:pt x="6373424" y="1101194"/>
                </a:lnTo>
                <a:cubicBezTo>
                  <a:pt x="6373424" y="1004554"/>
                  <a:pt x="6389955" y="912999"/>
                  <a:pt x="6423016" y="826532"/>
                </a:cubicBezTo>
                <a:cubicBezTo>
                  <a:pt x="6456077" y="740064"/>
                  <a:pt x="6502279" y="664616"/>
                  <a:pt x="6561619" y="600189"/>
                </a:cubicBezTo>
                <a:cubicBezTo>
                  <a:pt x="6620960" y="535762"/>
                  <a:pt x="6691745" y="484898"/>
                  <a:pt x="6773974" y="447598"/>
                </a:cubicBezTo>
                <a:cubicBezTo>
                  <a:pt x="6856204" y="410299"/>
                  <a:pt x="6947334" y="391649"/>
                  <a:pt x="7047365" y="391649"/>
                </a:cubicBezTo>
                <a:close/>
                <a:moveTo>
                  <a:pt x="2119988" y="391649"/>
                </a:moveTo>
                <a:cubicBezTo>
                  <a:pt x="2267492" y="391649"/>
                  <a:pt x="2381511" y="436578"/>
                  <a:pt x="2462045" y="526437"/>
                </a:cubicBezTo>
                <a:cubicBezTo>
                  <a:pt x="2542579" y="616296"/>
                  <a:pt x="2582846" y="740064"/>
                  <a:pt x="2582846" y="897740"/>
                </a:cubicBezTo>
                <a:lnTo>
                  <a:pt x="2582846" y="1780222"/>
                </a:lnTo>
                <a:lnTo>
                  <a:pt x="2196283" y="1780222"/>
                </a:lnTo>
                <a:lnTo>
                  <a:pt x="2196283" y="1021680"/>
                </a:lnTo>
                <a:cubicBezTo>
                  <a:pt x="2196283" y="930338"/>
                  <a:pt x="2175938" y="861414"/>
                  <a:pt x="2135247" y="814908"/>
                </a:cubicBezTo>
                <a:cubicBezTo>
                  <a:pt x="2094557" y="768403"/>
                  <a:pt x="2036911" y="745150"/>
                  <a:pt x="1962311" y="745150"/>
                </a:cubicBezTo>
                <a:cubicBezTo>
                  <a:pt x="1887712" y="745150"/>
                  <a:pt x="1828795" y="768403"/>
                  <a:pt x="1785561" y="814908"/>
                </a:cubicBezTo>
                <a:cubicBezTo>
                  <a:pt x="1742327" y="861414"/>
                  <a:pt x="1720710" y="930338"/>
                  <a:pt x="1720710" y="1021680"/>
                </a:cubicBezTo>
                <a:lnTo>
                  <a:pt x="1720710" y="1780222"/>
                </a:lnTo>
                <a:lnTo>
                  <a:pt x="1334147" y="1780222"/>
                </a:lnTo>
                <a:lnTo>
                  <a:pt x="1334147" y="417080"/>
                </a:lnTo>
                <a:lnTo>
                  <a:pt x="1720710" y="417080"/>
                </a:lnTo>
                <a:lnTo>
                  <a:pt x="1720710" y="611951"/>
                </a:lnTo>
                <a:cubicBezTo>
                  <a:pt x="1742751" y="582917"/>
                  <a:pt x="1766911" y="555167"/>
                  <a:pt x="1793190" y="528702"/>
                </a:cubicBezTo>
                <a:cubicBezTo>
                  <a:pt x="1819470" y="502237"/>
                  <a:pt x="1848716" y="478759"/>
                  <a:pt x="1880930" y="458268"/>
                </a:cubicBezTo>
                <a:cubicBezTo>
                  <a:pt x="1913143" y="437777"/>
                  <a:pt x="1948748" y="421551"/>
                  <a:pt x="1987743" y="409590"/>
                </a:cubicBezTo>
                <a:cubicBezTo>
                  <a:pt x="2026738" y="397629"/>
                  <a:pt x="2070820" y="391649"/>
                  <a:pt x="2119988" y="391649"/>
                </a:cubicBezTo>
                <a:close/>
                <a:moveTo>
                  <a:pt x="5703026" y="68665"/>
                </a:moveTo>
                <a:lnTo>
                  <a:pt x="6089589" y="68665"/>
                </a:lnTo>
                <a:lnTo>
                  <a:pt x="6089589" y="417080"/>
                </a:lnTo>
                <a:lnTo>
                  <a:pt x="6410029" y="417080"/>
                </a:lnTo>
                <a:lnTo>
                  <a:pt x="6410029" y="747693"/>
                </a:lnTo>
                <a:lnTo>
                  <a:pt x="6089589" y="747693"/>
                </a:lnTo>
                <a:lnTo>
                  <a:pt x="6089589" y="1330080"/>
                </a:lnTo>
                <a:cubicBezTo>
                  <a:pt x="6089589" y="1418244"/>
                  <a:pt x="6131127" y="1462325"/>
                  <a:pt x="6214204" y="1462325"/>
                </a:cubicBezTo>
                <a:cubicBezTo>
                  <a:pt x="6282023" y="1462325"/>
                  <a:pt x="6345602" y="1446218"/>
                  <a:pt x="6404943" y="1414005"/>
                </a:cubicBezTo>
                <a:lnTo>
                  <a:pt x="6404943" y="1724272"/>
                </a:lnTo>
                <a:cubicBezTo>
                  <a:pt x="6364251" y="1748009"/>
                  <a:pt x="6319322" y="1767083"/>
                  <a:pt x="6270154" y="1781494"/>
                </a:cubicBezTo>
                <a:cubicBezTo>
                  <a:pt x="6220986" y="1795905"/>
                  <a:pt x="6164189" y="1803111"/>
                  <a:pt x="6099761" y="1803111"/>
                </a:cubicBezTo>
                <a:cubicBezTo>
                  <a:pt x="6040421" y="1803111"/>
                  <a:pt x="5986590" y="1796753"/>
                  <a:pt x="5938270" y="1784037"/>
                </a:cubicBezTo>
                <a:cubicBezTo>
                  <a:pt x="5889949" y="1771321"/>
                  <a:pt x="5848411" y="1748856"/>
                  <a:pt x="5813654" y="1716643"/>
                </a:cubicBezTo>
                <a:cubicBezTo>
                  <a:pt x="5778897" y="1684429"/>
                  <a:pt x="5751771" y="1642467"/>
                  <a:pt x="5732273" y="1590755"/>
                </a:cubicBezTo>
                <a:cubicBezTo>
                  <a:pt x="5712775" y="1539044"/>
                  <a:pt x="5703026" y="1473346"/>
                  <a:pt x="5703026" y="1393659"/>
                </a:cubicBezTo>
                <a:lnTo>
                  <a:pt x="5703026" y="747693"/>
                </a:lnTo>
                <a:lnTo>
                  <a:pt x="5540263" y="747693"/>
                </a:lnTo>
                <a:lnTo>
                  <a:pt x="5540263" y="417080"/>
                </a:lnTo>
                <a:lnTo>
                  <a:pt x="5703026" y="417080"/>
                </a:lnTo>
                <a:close/>
                <a:moveTo>
                  <a:pt x="2698813" y="0"/>
                </a:moveTo>
                <a:lnTo>
                  <a:pt x="3393100" y="0"/>
                </a:lnTo>
                <a:cubicBezTo>
                  <a:pt x="3532126" y="0"/>
                  <a:pt x="3659709" y="22464"/>
                  <a:pt x="3775847" y="67394"/>
                </a:cubicBezTo>
                <a:cubicBezTo>
                  <a:pt x="3891986" y="112323"/>
                  <a:pt x="3992017" y="174631"/>
                  <a:pt x="4075942" y="254317"/>
                </a:cubicBezTo>
                <a:cubicBezTo>
                  <a:pt x="4159867" y="334003"/>
                  <a:pt x="4224718" y="427677"/>
                  <a:pt x="4270495" y="535338"/>
                </a:cubicBezTo>
                <a:cubicBezTo>
                  <a:pt x="4316272" y="642999"/>
                  <a:pt x="4339161" y="759561"/>
                  <a:pt x="4339161" y="885025"/>
                </a:cubicBezTo>
                <a:lnTo>
                  <a:pt x="4339161" y="890111"/>
                </a:lnTo>
                <a:cubicBezTo>
                  <a:pt x="4339161" y="1015574"/>
                  <a:pt x="4316272" y="1132560"/>
                  <a:pt x="4270495" y="1241069"/>
                </a:cubicBezTo>
                <a:cubicBezTo>
                  <a:pt x="4224718" y="1349578"/>
                  <a:pt x="4159867" y="1443675"/>
                  <a:pt x="4075942" y="1523361"/>
                </a:cubicBezTo>
                <a:cubicBezTo>
                  <a:pt x="4033980" y="1563204"/>
                  <a:pt x="3987991" y="1598809"/>
                  <a:pt x="3937975" y="1630175"/>
                </a:cubicBezTo>
                <a:lnTo>
                  <a:pt x="3920682" y="1638855"/>
                </a:lnTo>
                <a:lnTo>
                  <a:pt x="4011466" y="1796098"/>
                </a:lnTo>
                <a:lnTo>
                  <a:pt x="3262708" y="1794611"/>
                </a:lnTo>
                <a:lnTo>
                  <a:pt x="3635800" y="1145425"/>
                </a:lnTo>
                <a:lnTo>
                  <a:pt x="3734765" y="1316837"/>
                </a:lnTo>
                <a:lnTo>
                  <a:pt x="3780934" y="1279217"/>
                </a:lnTo>
                <a:cubicBezTo>
                  <a:pt x="3827559" y="1231744"/>
                  <a:pt x="3864011" y="1175794"/>
                  <a:pt x="3890290" y="1111367"/>
                </a:cubicBezTo>
                <a:cubicBezTo>
                  <a:pt x="3916570" y="1046940"/>
                  <a:pt x="3929709" y="974883"/>
                  <a:pt x="3929709" y="895197"/>
                </a:cubicBezTo>
                <a:lnTo>
                  <a:pt x="3929709" y="890111"/>
                </a:lnTo>
                <a:cubicBezTo>
                  <a:pt x="3929709" y="812120"/>
                  <a:pt x="3916570" y="740064"/>
                  <a:pt x="3890290" y="673941"/>
                </a:cubicBezTo>
                <a:cubicBezTo>
                  <a:pt x="3864011" y="607818"/>
                  <a:pt x="3827559" y="551021"/>
                  <a:pt x="3780934" y="503548"/>
                </a:cubicBezTo>
                <a:cubicBezTo>
                  <a:pt x="3734309" y="456076"/>
                  <a:pt x="3677935" y="419200"/>
                  <a:pt x="3611813" y="392920"/>
                </a:cubicBezTo>
                <a:cubicBezTo>
                  <a:pt x="3545690" y="366641"/>
                  <a:pt x="3472786" y="353501"/>
                  <a:pt x="3393100" y="353501"/>
                </a:cubicBezTo>
                <a:lnTo>
                  <a:pt x="3090462" y="353501"/>
                </a:lnTo>
                <a:lnTo>
                  <a:pt x="3090462" y="449991"/>
                </a:lnTo>
                <a:lnTo>
                  <a:pt x="3267039" y="449991"/>
                </a:lnTo>
                <a:lnTo>
                  <a:pt x="2891373" y="1097691"/>
                </a:lnTo>
                <a:lnTo>
                  <a:pt x="2515707" y="449991"/>
                </a:lnTo>
                <a:lnTo>
                  <a:pt x="2698813" y="449991"/>
                </a:lnTo>
                <a:close/>
              </a:path>
            </a:pathLst>
          </a:custGeom>
          <a:pattFill prst="narHorz">
            <a:fgClr>
              <a:srgbClr val="C00000"/>
            </a:fgClr>
            <a:bgClr>
              <a:schemeClr val="bg1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de-DE" sz="20000" b="1" spc="-2000" dirty="0">
              <a:solidFill>
                <a:srgbClr val="1F4E79"/>
              </a:solidFill>
              <a:latin typeface="Gotham" panose="02000504050000020004" pitchFamily="2" charset="0"/>
            </a:endParaRPr>
          </a:p>
        </p:txBody>
      </p:sp>
      <p:sp>
        <p:nvSpPr>
          <p:cNvPr id="7" name="Freihandform: Form 6">
            <a:extLst>
              <a:ext uri="{FF2B5EF4-FFF2-40B4-BE49-F238E27FC236}">
                <a16:creationId xmlns:a16="http://schemas.microsoft.com/office/drawing/2014/main" id="{C1053DB5-8309-AA40-E6B3-B8443C4C2799}"/>
              </a:ext>
            </a:extLst>
          </p:cNvPr>
          <p:cNvSpPr/>
          <p:nvPr userDrawn="1"/>
        </p:nvSpPr>
        <p:spPr>
          <a:xfrm>
            <a:off x="112876" y="226198"/>
            <a:ext cx="2215988" cy="617842"/>
          </a:xfrm>
          <a:custGeom>
            <a:avLst/>
            <a:gdLst>
              <a:gd name="connsiteX0" fmla="*/ 5084522 w 7844485"/>
              <a:gd name="connsiteY0" fmla="*/ 1180033 h 2187130"/>
              <a:gd name="connsiteX1" fmla="*/ 4888697 w 7844485"/>
              <a:gd name="connsiteY1" fmla="*/ 1228353 h 2187130"/>
              <a:gd name="connsiteX2" fmla="*/ 4817488 w 7844485"/>
              <a:gd name="connsiteY2" fmla="*/ 1368228 h 2187130"/>
              <a:gd name="connsiteX3" fmla="*/ 4817488 w 7844485"/>
              <a:gd name="connsiteY3" fmla="*/ 1373314 h 2187130"/>
              <a:gd name="connsiteX4" fmla="*/ 4875981 w 7844485"/>
              <a:gd name="connsiteY4" fmla="*/ 1495387 h 2187130"/>
              <a:gd name="connsiteX5" fmla="*/ 5028571 w 7844485"/>
              <a:gd name="connsiteY5" fmla="*/ 1538621 h 2187130"/>
              <a:gd name="connsiteX6" fmla="*/ 5248556 w 7844485"/>
              <a:gd name="connsiteY6" fmla="*/ 1472498 h 2187130"/>
              <a:gd name="connsiteX7" fmla="*/ 5331210 w 7844485"/>
              <a:gd name="connsiteY7" fmla="*/ 1299562 h 2187130"/>
              <a:gd name="connsiteX8" fmla="*/ 5331210 w 7844485"/>
              <a:gd name="connsiteY8" fmla="*/ 1230896 h 2187130"/>
              <a:gd name="connsiteX9" fmla="*/ 5218038 w 7844485"/>
              <a:gd name="connsiteY9" fmla="*/ 1194020 h 2187130"/>
              <a:gd name="connsiteX10" fmla="*/ 5084522 w 7844485"/>
              <a:gd name="connsiteY10" fmla="*/ 1180033 h 2187130"/>
              <a:gd name="connsiteX11" fmla="*/ 2046237 w 7844485"/>
              <a:gd name="connsiteY11" fmla="*/ 717175 h 2187130"/>
              <a:gd name="connsiteX12" fmla="*/ 1917807 w 7844485"/>
              <a:gd name="connsiteY12" fmla="*/ 744057 h 2187130"/>
              <a:gd name="connsiteX13" fmla="*/ 1813537 w 7844485"/>
              <a:gd name="connsiteY13" fmla="*/ 820869 h 2187130"/>
              <a:gd name="connsiteX14" fmla="*/ 1742328 w 7844485"/>
              <a:gd name="connsiteY14" fmla="*/ 941193 h 2187130"/>
              <a:gd name="connsiteX15" fmla="*/ 1715624 w 7844485"/>
              <a:gd name="connsiteY15" fmla="*/ 1096108 h 2187130"/>
              <a:gd name="connsiteX16" fmla="*/ 1715624 w 7844485"/>
              <a:gd name="connsiteY16" fmla="*/ 1101194 h 2187130"/>
              <a:gd name="connsiteX17" fmla="*/ 1742328 w 7844485"/>
              <a:gd name="connsiteY17" fmla="*/ 1256110 h 2187130"/>
              <a:gd name="connsiteX18" fmla="*/ 1813537 w 7844485"/>
              <a:gd name="connsiteY18" fmla="*/ 1376433 h 2187130"/>
              <a:gd name="connsiteX19" fmla="*/ 1917807 w 7844485"/>
              <a:gd name="connsiteY19" fmla="*/ 1453245 h 2187130"/>
              <a:gd name="connsiteX20" fmla="*/ 2046237 w 7844485"/>
              <a:gd name="connsiteY20" fmla="*/ 1480127 h 2187130"/>
              <a:gd name="connsiteX21" fmla="*/ 2174667 w 7844485"/>
              <a:gd name="connsiteY21" fmla="*/ 1453245 h 2187130"/>
              <a:gd name="connsiteX22" fmla="*/ 2280209 w 7844485"/>
              <a:gd name="connsiteY22" fmla="*/ 1376433 h 2187130"/>
              <a:gd name="connsiteX23" fmla="*/ 2352690 w 7844485"/>
              <a:gd name="connsiteY23" fmla="*/ 1257381 h 2187130"/>
              <a:gd name="connsiteX24" fmla="*/ 2379393 w 7844485"/>
              <a:gd name="connsiteY24" fmla="*/ 1101194 h 2187130"/>
              <a:gd name="connsiteX25" fmla="*/ 2379393 w 7844485"/>
              <a:gd name="connsiteY25" fmla="*/ 1096108 h 2187130"/>
              <a:gd name="connsiteX26" fmla="*/ 2352690 w 7844485"/>
              <a:gd name="connsiteY26" fmla="*/ 941193 h 2187130"/>
              <a:gd name="connsiteX27" fmla="*/ 2280209 w 7844485"/>
              <a:gd name="connsiteY27" fmla="*/ 820869 h 2187130"/>
              <a:gd name="connsiteX28" fmla="*/ 2174667 w 7844485"/>
              <a:gd name="connsiteY28" fmla="*/ 744057 h 2187130"/>
              <a:gd name="connsiteX29" fmla="*/ 2046237 w 7844485"/>
              <a:gd name="connsiteY29" fmla="*/ 717175 h 2187130"/>
              <a:gd name="connsiteX30" fmla="*/ 7180716 w 7844485"/>
              <a:gd name="connsiteY30" fmla="*/ 701916 h 2187130"/>
              <a:gd name="connsiteX31" fmla="*/ 6983620 w 7844485"/>
              <a:gd name="connsiteY31" fmla="*/ 780754 h 2187130"/>
              <a:gd name="connsiteX32" fmla="*/ 6885708 w 7844485"/>
              <a:gd name="connsiteY32" fmla="*/ 991838 h 2187130"/>
              <a:gd name="connsiteX33" fmla="*/ 7468095 w 7844485"/>
              <a:gd name="connsiteY33" fmla="*/ 991838 h 2187130"/>
              <a:gd name="connsiteX34" fmla="*/ 7376541 w 7844485"/>
              <a:gd name="connsiteY34" fmla="*/ 782026 h 2187130"/>
              <a:gd name="connsiteX35" fmla="*/ 7180716 w 7844485"/>
              <a:gd name="connsiteY35" fmla="*/ 701916 h 2187130"/>
              <a:gd name="connsiteX36" fmla="*/ 0 w 7844485"/>
              <a:gd name="connsiteY36" fmla="*/ 417080 h 2187130"/>
              <a:gd name="connsiteX37" fmla="*/ 386563 w 7844485"/>
              <a:gd name="connsiteY37" fmla="*/ 417080 h 2187130"/>
              <a:gd name="connsiteX38" fmla="*/ 386563 w 7844485"/>
              <a:gd name="connsiteY38" fmla="*/ 1175622 h 2187130"/>
              <a:gd name="connsiteX39" fmla="*/ 447600 w 7844485"/>
              <a:gd name="connsiteY39" fmla="*/ 1382394 h 2187130"/>
              <a:gd name="connsiteX40" fmla="*/ 620535 w 7844485"/>
              <a:gd name="connsiteY40" fmla="*/ 1452153 h 2187130"/>
              <a:gd name="connsiteX41" fmla="*/ 797286 w 7844485"/>
              <a:gd name="connsiteY41" fmla="*/ 1382394 h 2187130"/>
              <a:gd name="connsiteX42" fmla="*/ 862137 w 7844485"/>
              <a:gd name="connsiteY42" fmla="*/ 1175622 h 2187130"/>
              <a:gd name="connsiteX43" fmla="*/ 862137 w 7844485"/>
              <a:gd name="connsiteY43" fmla="*/ 417080 h 2187130"/>
              <a:gd name="connsiteX44" fmla="*/ 1248699 w 7844485"/>
              <a:gd name="connsiteY44" fmla="*/ 417080 h 2187130"/>
              <a:gd name="connsiteX45" fmla="*/ 1248699 w 7844485"/>
              <a:gd name="connsiteY45" fmla="*/ 1780222 h 2187130"/>
              <a:gd name="connsiteX46" fmla="*/ 862137 w 7844485"/>
              <a:gd name="connsiteY46" fmla="*/ 1780222 h 2187130"/>
              <a:gd name="connsiteX47" fmla="*/ 862137 w 7844485"/>
              <a:gd name="connsiteY47" fmla="*/ 1585351 h 2187130"/>
              <a:gd name="connsiteX48" fmla="*/ 789657 w 7844485"/>
              <a:gd name="connsiteY48" fmla="*/ 1668600 h 2187130"/>
              <a:gd name="connsiteX49" fmla="*/ 701917 w 7844485"/>
              <a:gd name="connsiteY49" fmla="*/ 1739035 h 2187130"/>
              <a:gd name="connsiteX50" fmla="*/ 595103 w 7844485"/>
              <a:gd name="connsiteY50" fmla="*/ 1787713 h 2187130"/>
              <a:gd name="connsiteX51" fmla="*/ 462858 w 7844485"/>
              <a:gd name="connsiteY51" fmla="*/ 1805654 h 2187130"/>
              <a:gd name="connsiteX52" fmla="*/ 120801 w 7844485"/>
              <a:gd name="connsiteY52" fmla="*/ 1670866 h 2187130"/>
              <a:gd name="connsiteX53" fmla="*/ 0 w 7844485"/>
              <a:gd name="connsiteY53" fmla="*/ 1299562 h 2187130"/>
              <a:gd name="connsiteX54" fmla="*/ 5089608 w 7844485"/>
              <a:gd name="connsiteY54" fmla="*/ 401821 h 2187130"/>
              <a:gd name="connsiteX55" fmla="*/ 5552466 w 7844485"/>
              <a:gd name="connsiteY55" fmla="*/ 556955 h 2187130"/>
              <a:gd name="connsiteX56" fmla="*/ 5697426 w 7844485"/>
              <a:gd name="connsiteY56" fmla="*/ 989295 h 2187130"/>
              <a:gd name="connsiteX57" fmla="*/ 5697426 w 7844485"/>
              <a:gd name="connsiteY57" fmla="*/ 1780222 h 2187130"/>
              <a:gd name="connsiteX58" fmla="*/ 5323580 w 7844485"/>
              <a:gd name="connsiteY58" fmla="*/ 1780222 h 2187130"/>
              <a:gd name="connsiteX59" fmla="*/ 5323580 w 7844485"/>
              <a:gd name="connsiteY59" fmla="*/ 1632718 h 2187130"/>
              <a:gd name="connsiteX60" fmla="*/ 5153188 w 7844485"/>
              <a:gd name="connsiteY60" fmla="*/ 1758605 h 2187130"/>
              <a:gd name="connsiteX61" fmla="*/ 4911585 w 7844485"/>
              <a:gd name="connsiteY61" fmla="*/ 1805654 h 2187130"/>
              <a:gd name="connsiteX62" fmla="*/ 4729748 w 7844485"/>
              <a:gd name="connsiteY62" fmla="*/ 1778950 h 2187130"/>
              <a:gd name="connsiteX63" fmla="*/ 4580973 w 7844485"/>
              <a:gd name="connsiteY63" fmla="*/ 1698840 h 2187130"/>
              <a:gd name="connsiteX64" fmla="*/ 4480518 w 7844485"/>
              <a:gd name="connsiteY64" fmla="*/ 1567867 h 2187130"/>
              <a:gd name="connsiteX65" fmla="*/ 4443641 w 7844485"/>
              <a:gd name="connsiteY65" fmla="*/ 1388573 h 2187130"/>
              <a:gd name="connsiteX66" fmla="*/ 4443641 w 7844485"/>
              <a:gd name="connsiteY66" fmla="*/ 1383487 h 2187130"/>
              <a:gd name="connsiteX67" fmla="*/ 4484332 w 7844485"/>
              <a:gd name="connsiteY67" fmla="*/ 1190206 h 2187130"/>
              <a:gd name="connsiteX68" fmla="*/ 4597503 w 7844485"/>
              <a:gd name="connsiteY68" fmla="*/ 1055417 h 2187130"/>
              <a:gd name="connsiteX69" fmla="*/ 4770439 w 7844485"/>
              <a:gd name="connsiteY69" fmla="*/ 975307 h 2187130"/>
              <a:gd name="connsiteX70" fmla="*/ 4992967 w 7844485"/>
              <a:gd name="connsiteY70" fmla="*/ 948604 h 2187130"/>
              <a:gd name="connsiteX71" fmla="*/ 5174804 w 7844485"/>
              <a:gd name="connsiteY71" fmla="*/ 963863 h 2187130"/>
              <a:gd name="connsiteX72" fmla="*/ 5326123 w 7844485"/>
              <a:gd name="connsiteY72" fmla="*/ 1004554 h 2187130"/>
              <a:gd name="connsiteX73" fmla="*/ 5326123 w 7844485"/>
              <a:gd name="connsiteY73" fmla="*/ 981665 h 2187130"/>
              <a:gd name="connsiteX74" fmla="*/ 5252371 w 7844485"/>
              <a:gd name="connsiteY74" fmla="*/ 796013 h 2187130"/>
              <a:gd name="connsiteX75" fmla="*/ 5033658 w 7844485"/>
              <a:gd name="connsiteY75" fmla="*/ 732434 h 2187130"/>
              <a:gd name="connsiteX76" fmla="*/ 4836562 w 7844485"/>
              <a:gd name="connsiteY76" fmla="*/ 751508 h 2187130"/>
              <a:gd name="connsiteX77" fmla="*/ 4657268 w 7844485"/>
              <a:gd name="connsiteY77" fmla="*/ 806186 h 2187130"/>
              <a:gd name="connsiteX78" fmla="*/ 4560627 w 7844485"/>
              <a:gd name="connsiteY78" fmla="*/ 511178 h 2187130"/>
              <a:gd name="connsiteX79" fmla="*/ 4794600 w 7844485"/>
              <a:gd name="connsiteY79" fmla="*/ 432339 h 2187130"/>
              <a:gd name="connsiteX80" fmla="*/ 5089608 w 7844485"/>
              <a:gd name="connsiteY80" fmla="*/ 401821 h 2187130"/>
              <a:gd name="connsiteX81" fmla="*/ 7180716 w 7844485"/>
              <a:gd name="connsiteY81" fmla="*/ 391649 h 2187130"/>
              <a:gd name="connsiteX82" fmla="*/ 7475725 w 7844485"/>
              <a:gd name="connsiteY82" fmla="*/ 452685 h 2187130"/>
              <a:gd name="connsiteX83" fmla="*/ 7682994 w 7844485"/>
              <a:gd name="connsiteY83" fmla="*/ 616720 h 2187130"/>
              <a:gd name="connsiteX84" fmla="*/ 7805066 w 7844485"/>
              <a:gd name="connsiteY84" fmla="*/ 853235 h 2187130"/>
              <a:gd name="connsiteX85" fmla="*/ 7844485 w 7844485"/>
              <a:gd name="connsiteY85" fmla="*/ 1131713 h 2187130"/>
              <a:gd name="connsiteX86" fmla="*/ 7844485 w 7844485"/>
              <a:gd name="connsiteY86" fmla="*/ 1136799 h 2187130"/>
              <a:gd name="connsiteX87" fmla="*/ 7843214 w 7844485"/>
              <a:gd name="connsiteY87" fmla="*/ 1185119 h 2187130"/>
              <a:gd name="connsiteX88" fmla="*/ 7839399 w 7844485"/>
              <a:gd name="connsiteY88" fmla="*/ 1233440 h 2187130"/>
              <a:gd name="connsiteX89" fmla="*/ 6890794 w 7844485"/>
              <a:gd name="connsiteY89" fmla="*/ 1233440 h 2187130"/>
              <a:gd name="connsiteX90" fmla="*/ 7006509 w 7844485"/>
              <a:gd name="connsiteY90" fmla="*/ 1433079 h 2187130"/>
              <a:gd name="connsiteX91" fmla="*/ 7223950 w 7844485"/>
              <a:gd name="connsiteY91" fmla="*/ 1500473 h 2187130"/>
              <a:gd name="connsiteX92" fmla="*/ 7396886 w 7844485"/>
              <a:gd name="connsiteY92" fmla="*/ 1467412 h 2187130"/>
              <a:gd name="connsiteX93" fmla="*/ 7554563 w 7844485"/>
              <a:gd name="connsiteY93" fmla="*/ 1360598 h 2187130"/>
              <a:gd name="connsiteX94" fmla="*/ 7775820 w 7844485"/>
              <a:gd name="connsiteY94" fmla="*/ 1556423 h 2187130"/>
              <a:gd name="connsiteX95" fmla="*/ 7541847 w 7844485"/>
              <a:gd name="connsiteY95" fmla="*/ 1743346 h 2187130"/>
              <a:gd name="connsiteX96" fmla="*/ 7218864 w 7844485"/>
              <a:gd name="connsiteY96" fmla="*/ 1810740 h 2187130"/>
              <a:gd name="connsiteX97" fmla="*/ 6935300 w 7844485"/>
              <a:gd name="connsiteY97" fmla="*/ 1759877 h 2187130"/>
              <a:gd name="connsiteX98" fmla="*/ 6708958 w 7844485"/>
              <a:gd name="connsiteY98" fmla="*/ 1614916 h 2187130"/>
              <a:gd name="connsiteX99" fmla="*/ 6560182 w 7844485"/>
              <a:gd name="connsiteY99" fmla="*/ 1392388 h 2187130"/>
              <a:gd name="connsiteX100" fmla="*/ 6506775 w 7844485"/>
              <a:gd name="connsiteY100" fmla="*/ 1106281 h 2187130"/>
              <a:gd name="connsiteX101" fmla="*/ 6506775 w 7844485"/>
              <a:gd name="connsiteY101" fmla="*/ 1101194 h 2187130"/>
              <a:gd name="connsiteX102" fmla="*/ 6556368 w 7844485"/>
              <a:gd name="connsiteY102" fmla="*/ 826532 h 2187130"/>
              <a:gd name="connsiteX103" fmla="*/ 6694970 w 7844485"/>
              <a:gd name="connsiteY103" fmla="*/ 600189 h 2187130"/>
              <a:gd name="connsiteX104" fmla="*/ 6907326 w 7844485"/>
              <a:gd name="connsiteY104" fmla="*/ 447598 h 2187130"/>
              <a:gd name="connsiteX105" fmla="*/ 7180716 w 7844485"/>
              <a:gd name="connsiteY105" fmla="*/ 391649 h 2187130"/>
              <a:gd name="connsiteX106" fmla="*/ 2145421 w 7844485"/>
              <a:gd name="connsiteY106" fmla="*/ 391649 h 2187130"/>
              <a:gd name="connsiteX107" fmla="*/ 2376850 w 7844485"/>
              <a:gd name="connsiteY107" fmla="*/ 437426 h 2187130"/>
              <a:gd name="connsiteX108" fmla="*/ 2575217 w 7844485"/>
              <a:gd name="connsiteY108" fmla="*/ 573486 h 2187130"/>
              <a:gd name="connsiteX109" fmla="*/ 2713821 w 7844485"/>
              <a:gd name="connsiteY109" fmla="*/ 794742 h 2187130"/>
              <a:gd name="connsiteX110" fmla="*/ 2765956 w 7844485"/>
              <a:gd name="connsiteY110" fmla="*/ 1096108 h 2187130"/>
              <a:gd name="connsiteX111" fmla="*/ 2765956 w 7844485"/>
              <a:gd name="connsiteY111" fmla="*/ 1101194 h 2187130"/>
              <a:gd name="connsiteX112" fmla="*/ 2713821 w 7844485"/>
              <a:gd name="connsiteY112" fmla="*/ 1402561 h 2187130"/>
              <a:gd name="connsiteX113" fmla="*/ 2576489 w 7844485"/>
              <a:gd name="connsiteY113" fmla="*/ 1623817 h 2187130"/>
              <a:gd name="connsiteX114" fmla="*/ 2379393 w 7844485"/>
              <a:gd name="connsiteY114" fmla="*/ 1759877 h 2187130"/>
              <a:gd name="connsiteX115" fmla="*/ 2145421 w 7844485"/>
              <a:gd name="connsiteY115" fmla="*/ 1805654 h 2187130"/>
              <a:gd name="connsiteX116" fmla="*/ 1889832 w 7844485"/>
              <a:gd name="connsiteY116" fmla="*/ 1745095 h 2187130"/>
              <a:gd name="connsiteX117" fmla="*/ 1720711 w 7844485"/>
              <a:gd name="connsiteY117" fmla="*/ 1603789 h 2187130"/>
              <a:gd name="connsiteX118" fmla="*/ 1720711 w 7844485"/>
              <a:gd name="connsiteY118" fmla="*/ 2187130 h 2187130"/>
              <a:gd name="connsiteX119" fmla="*/ 1334148 w 7844485"/>
              <a:gd name="connsiteY119" fmla="*/ 2187130 h 2187130"/>
              <a:gd name="connsiteX120" fmla="*/ 1334148 w 7844485"/>
              <a:gd name="connsiteY120" fmla="*/ 417080 h 2187130"/>
              <a:gd name="connsiteX121" fmla="*/ 1720711 w 7844485"/>
              <a:gd name="connsiteY121" fmla="*/ 417080 h 2187130"/>
              <a:gd name="connsiteX122" fmla="*/ 1720711 w 7844485"/>
              <a:gd name="connsiteY122" fmla="*/ 611196 h 2187130"/>
              <a:gd name="connsiteX123" fmla="*/ 1892375 w 7844485"/>
              <a:gd name="connsiteY123" fmla="*/ 453480 h 2187130"/>
              <a:gd name="connsiteX124" fmla="*/ 2145421 w 7844485"/>
              <a:gd name="connsiteY124" fmla="*/ 391649 h 2187130"/>
              <a:gd name="connsiteX125" fmla="*/ 5836378 w 7844485"/>
              <a:gd name="connsiteY125" fmla="*/ 68665 h 2187130"/>
              <a:gd name="connsiteX126" fmla="*/ 6222940 w 7844485"/>
              <a:gd name="connsiteY126" fmla="*/ 68665 h 2187130"/>
              <a:gd name="connsiteX127" fmla="*/ 6222940 w 7844485"/>
              <a:gd name="connsiteY127" fmla="*/ 417080 h 2187130"/>
              <a:gd name="connsiteX128" fmla="*/ 6543380 w 7844485"/>
              <a:gd name="connsiteY128" fmla="*/ 417080 h 2187130"/>
              <a:gd name="connsiteX129" fmla="*/ 6543380 w 7844485"/>
              <a:gd name="connsiteY129" fmla="*/ 747693 h 2187130"/>
              <a:gd name="connsiteX130" fmla="*/ 6222940 w 7844485"/>
              <a:gd name="connsiteY130" fmla="*/ 747693 h 2187130"/>
              <a:gd name="connsiteX131" fmla="*/ 6222940 w 7844485"/>
              <a:gd name="connsiteY131" fmla="*/ 1330080 h 2187130"/>
              <a:gd name="connsiteX132" fmla="*/ 6347556 w 7844485"/>
              <a:gd name="connsiteY132" fmla="*/ 1462325 h 2187130"/>
              <a:gd name="connsiteX133" fmla="*/ 6538294 w 7844485"/>
              <a:gd name="connsiteY133" fmla="*/ 1414005 h 2187130"/>
              <a:gd name="connsiteX134" fmla="*/ 6538294 w 7844485"/>
              <a:gd name="connsiteY134" fmla="*/ 1724272 h 2187130"/>
              <a:gd name="connsiteX135" fmla="*/ 6403505 w 7844485"/>
              <a:gd name="connsiteY135" fmla="*/ 1781494 h 2187130"/>
              <a:gd name="connsiteX136" fmla="*/ 6233112 w 7844485"/>
              <a:gd name="connsiteY136" fmla="*/ 1803111 h 2187130"/>
              <a:gd name="connsiteX137" fmla="*/ 6071621 w 7844485"/>
              <a:gd name="connsiteY137" fmla="*/ 1784037 h 2187130"/>
              <a:gd name="connsiteX138" fmla="*/ 5947006 w 7844485"/>
              <a:gd name="connsiteY138" fmla="*/ 1716643 h 2187130"/>
              <a:gd name="connsiteX139" fmla="*/ 5865624 w 7844485"/>
              <a:gd name="connsiteY139" fmla="*/ 1590755 h 2187130"/>
              <a:gd name="connsiteX140" fmla="*/ 5836378 w 7844485"/>
              <a:gd name="connsiteY140" fmla="*/ 1393659 h 2187130"/>
              <a:gd name="connsiteX141" fmla="*/ 5836378 w 7844485"/>
              <a:gd name="connsiteY141" fmla="*/ 747693 h 2187130"/>
              <a:gd name="connsiteX142" fmla="*/ 5673614 w 7844485"/>
              <a:gd name="connsiteY142" fmla="*/ 747693 h 2187130"/>
              <a:gd name="connsiteX143" fmla="*/ 5673614 w 7844485"/>
              <a:gd name="connsiteY143" fmla="*/ 417080 h 2187130"/>
              <a:gd name="connsiteX144" fmla="*/ 5836378 w 7844485"/>
              <a:gd name="connsiteY144" fmla="*/ 417080 h 2187130"/>
              <a:gd name="connsiteX145" fmla="*/ 3334855 w 7844485"/>
              <a:gd name="connsiteY145" fmla="*/ 0 h 2187130"/>
              <a:gd name="connsiteX146" fmla="*/ 3526451 w 7844485"/>
              <a:gd name="connsiteY146" fmla="*/ 0 h 2187130"/>
              <a:gd name="connsiteX147" fmla="*/ 3909198 w 7844485"/>
              <a:gd name="connsiteY147" fmla="*/ 67394 h 2187130"/>
              <a:gd name="connsiteX148" fmla="*/ 4209293 w 7844485"/>
              <a:gd name="connsiteY148" fmla="*/ 254317 h 2187130"/>
              <a:gd name="connsiteX149" fmla="*/ 4403846 w 7844485"/>
              <a:gd name="connsiteY149" fmla="*/ 535338 h 2187130"/>
              <a:gd name="connsiteX150" fmla="*/ 4472512 w 7844485"/>
              <a:gd name="connsiteY150" fmla="*/ 885024 h 2187130"/>
              <a:gd name="connsiteX151" fmla="*/ 4472512 w 7844485"/>
              <a:gd name="connsiteY151" fmla="*/ 890111 h 2187130"/>
              <a:gd name="connsiteX152" fmla="*/ 4403846 w 7844485"/>
              <a:gd name="connsiteY152" fmla="*/ 1241069 h 2187130"/>
              <a:gd name="connsiteX153" fmla="*/ 4209293 w 7844485"/>
              <a:gd name="connsiteY153" fmla="*/ 1523361 h 2187130"/>
              <a:gd name="connsiteX154" fmla="*/ 3909198 w 7844485"/>
              <a:gd name="connsiteY154" fmla="*/ 1711556 h 2187130"/>
              <a:gd name="connsiteX155" fmla="*/ 3526451 w 7844485"/>
              <a:gd name="connsiteY155" fmla="*/ 1780222 h 2187130"/>
              <a:gd name="connsiteX156" fmla="*/ 2832164 w 7844485"/>
              <a:gd name="connsiteY156" fmla="*/ 1780222 h 2187130"/>
              <a:gd name="connsiteX157" fmla="*/ 2832164 w 7844485"/>
              <a:gd name="connsiteY157" fmla="*/ 649548 h 2187130"/>
              <a:gd name="connsiteX158" fmla="*/ 2649058 w 7844485"/>
              <a:gd name="connsiteY158" fmla="*/ 649548 h 2187130"/>
              <a:gd name="connsiteX159" fmla="*/ 3024724 w 7844485"/>
              <a:gd name="connsiteY159" fmla="*/ 1848 h 2187130"/>
              <a:gd name="connsiteX160" fmla="*/ 3400390 w 7844485"/>
              <a:gd name="connsiteY160" fmla="*/ 649548 h 2187130"/>
              <a:gd name="connsiteX161" fmla="*/ 3223813 w 7844485"/>
              <a:gd name="connsiteY161" fmla="*/ 649548 h 2187130"/>
              <a:gd name="connsiteX162" fmla="*/ 3223813 w 7844485"/>
              <a:gd name="connsiteY162" fmla="*/ 1426721 h 2187130"/>
              <a:gd name="connsiteX163" fmla="*/ 3526451 w 7844485"/>
              <a:gd name="connsiteY163" fmla="*/ 1426721 h 2187130"/>
              <a:gd name="connsiteX164" fmla="*/ 3745164 w 7844485"/>
              <a:gd name="connsiteY164" fmla="*/ 1388573 h 2187130"/>
              <a:gd name="connsiteX165" fmla="*/ 3914285 w 7844485"/>
              <a:gd name="connsiteY165" fmla="*/ 1279217 h 2187130"/>
              <a:gd name="connsiteX166" fmla="*/ 4023641 w 7844485"/>
              <a:gd name="connsiteY166" fmla="*/ 1111367 h 2187130"/>
              <a:gd name="connsiteX167" fmla="*/ 4063060 w 7844485"/>
              <a:gd name="connsiteY167" fmla="*/ 895197 h 2187130"/>
              <a:gd name="connsiteX168" fmla="*/ 4063060 w 7844485"/>
              <a:gd name="connsiteY168" fmla="*/ 890111 h 2187130"/>
              <a:gd name="connsiteX169" fmla="*/ 4023641 w 7844485"/>
              <a:gd name="connsiteY169" fmla="*/ 673941 h 2187130"/>
              <a:gd name="connsiteX170" fmla="*/ 3914285 w 7844485"/>
              <a:gd name="connsiteY170" fmla="*/ 503548 h 2187130"/>
              <a:gd name="connsiteX171" fmla="*/ 3745164 w 7844485"/>
              <a:gd name="connsiteY171" fmla="*/ 392920 h 2187130"/>
              <a:gd name="connsiteX172" fmla="*/ 3526451 w 7844485"/>
              <a:gd name="connsiteY172" fmla="*/ 353501 h 2187130"/>
              <a:gd name="connsiteX173" fmla="*/ 3334855 w 7844485"/>
              <a:gd name="connsiteY173" fmla="*/ 353501 h 2187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44485" h="2187130">
                <a:moveTo>
                  <a:pt x="5084522" y="1180033"/>
                </a:moveTo>
                <a:cubicBezTo>
                  <a:pt x="5001444" y="1180033"/>
                  <a:pt x="4936169" y="1196139"/>
                  <a:pt x="4888697" y="1228353"/>
                </a:cubicBezTo>
                <a:cubicBezTo>
                  <a:pt x="4841225" y="1260567"/>
                  <a:pt x="4817488" y="1307192"/>
                  <a:pt x="4817488" y="1368228"/>
                </a:cubicBezTo>
                <a:lnTo>
                  <a:pt x="4817488" y="1373314"/>
                </a:lnTo>
                <a:cubicBezTo>
                  <a:pt x="4817488" y="1425873"/>
                  <a:pt x="4836985" y="1466564"/>
                  <a:pt x="4875981" y="1495387"/>
                </a:cubicBezTo>
                <a:cubicBezTo>
                  <a:pt x="4914976" y="1524209"/>
                  <a:pt x="4965840" y="1538621"/>
                  <a:pt x="5028571" y="1538621"/>
                </a:cubicBezTo>
                <a:cubicBezTo>
                  <a:pt x="5120126" y="1538621"/>
                  <a:pt x="5193454" y="1516580"/>
                  <a:pt x="5248556" y="1472498"/>
                </a:cubicBezTo>
                <a:cubicBezTo>
                  <a:pt x="5303658" y="1428416"/>
                  <a:pt x="5331210" y="1370771"/>
                  <a:pt x="5331210" y="1299562"/>
                </a:cubicBezTo>
                <a:lnTo>
                  <a:pt x="5331210" y="1230896"/>
                </a:lnTo>
                <a:cubicBezTo>
                  <a:pt x="5297300" y="1215637"/>
                  <a:pt x="5259576" y="1203345"/>
                  <a:pt x="5218038" y="1194020"/>
                </a:cubicBezTo>
                <a:cubicBezTo>
                  <a:pt x="5176499" y="1184695"/>
                  <a:pt x="5131994" y="1180033"/>
                  <a:pt x="5084522" y="1180033"/>
                </a:cubicBezTo>
                <a:close/>
                <a:moveTo>
                  <a:pt x="2046237" y="717175"/>
                </a:moveTo>
                <a:cubicBezTo>
                  <a:pt x="2000460" y="717175"/>
                  <a:pt x="1957650" y="726136"/>
                  <a:pt x="1917807" y="744057"/>
                </a:cubicBezTo>
                <a:cubicBezTo>
                  <a:pt x="1877964" y="761978"/>
                  <a:pt x="1843207" y="787583"/>
                  <a:pt x="1813537" y="820869"/>
                </a:cubicBezTo>
                <a:cubicBezTo>
                  <a:pt x="1783866" y="854155"/>
                  <a:pt x="1760130" y="894263"/>
                  <a:pt x="1742328" y="941193"/>
                </a:cubicBezTo>
                <a:cubicBezTo>
                  <a:pt x="1724525" y="988122"/>
                  <a:pt x="1715624" y="1039761"/>
                  <a:pt x="1715624" y="1096108"/>
                </a:cubicBezTo>
                <a:lnTo>
                  <a:pt x="1715624" y="1101194"/>
                </a:lnTo>
                <a:cubicBezTo>
                  <a:pt x="1715624" y="1157542"/>
                  <a:pt x="1724525" y="1209180"/>
                  <a:pt x="1742328" y="1256110"/>
                </a:cubicBezTo>
                <a:cubicBezTo>
                  <a:pt x="1760130" y="1303039"/>
                  <a:pt x="1783866" y="1343147"/>
                  <a:pt x="1813537" y="1376433"/>
                </a:cubicBezTo>
                <a:cubicBezTo>
                  <a:pt x="1843207" y="1409720"/>
                  <a:pt x="1877964" y="1435324"/>
                  <a:pt x="1917807" y="1453245"/>
                </a:cubicBezTo>
                <a:cubicBezTo>
                  <a:pt x="1957650" y="1471167"/>
                  <a:pt x="2000460" y="1480127"/>
                  <a:pt x="2046237" y="1480127"/>
                </a:cubicBezTo>
                <a:cubicBezTo>
                  <a:pt x="2092014" y="1480127"/>
                  <a:pt x="2134824" y="1471167"/>
                  <a:pt x="2174667" y="1453245"/>
                </a:cubicBezTo>
                <a:cubicBezTo>
                  <a:pt x="2214511" y="1435324"/>
                  <a:pt x="2249691" y="1409720"/>
                  <a:pt x="2280209" y="1376433"/>
                </a:cubicBezTo>
                <a:cubicBezTo>
                  <a:pt x="2310727" y="1343147"/>
                  <a:pt x="2334887" y="1303463"/>
                  <a:pt x="2352690" y="1257381"/>
                </a:cubicBezTo>
                <a:cubicBezTo>
                  <a:pt x="2370492" y="1211299"/>
                  <a:pt x="2379393" y="1159237"/>
                  <a:pt x="2379393" y="1101194"/>
                </a:cubicBezTo>
                <a:lnTo>
                  <a:pt x="2379393" y="1096108"/>
                </a:lnTo>
                <a:cubicBezTo>
                  <a:pt x="2379393" y="1039761"/>
                  <a:pt x="2370492" y="988122"/>
                  <a:pt x="2352690" y="941193"/>
                </a:cubicBezTo>
                <a:cubicBezTo>
                  <a:pt x="2334887" y="894263"/>
                  <a:pt x="2310727" y="854155"/>
                  <a:pt x="2280209" y="820869"/>
                </a:cubicBezTo>
                <a:cubicBezTo>
                  <a:pt x="2249691" y="787583"/>
                  <a:pt x="2214511" y="761978"/>
                  <a:pt x="2174667" y="744057"/>
                </a:cubicBezTo>
                <a:cubicBezTo>
                  <a:pt x="2134824" y="726136"/>
                  <a:pt x="2092014" y="717175"/>
                  <a:pt x="2046237" y="717175"/>
                </a:cubicBezTo>
                <a:close/>
                <a:moveTo>
                  <a:pt x="7180716" y="701916"/>
                </a:moveTo>
                <a:cubicBezTo>
                  <a:pt x="7099335" y="701916"/>
                  <a:pt x="7033636" y="728195"/>
                  <a:pt x="6983620" y="780754"/>
                </a:cubicBezTo>
                <a:cubicBezTo>
                  <a:pt x="6933605" y="833313"/>
                  <a:pt x="6900967" y="903674"/>
                  <a:pt x="6885708" y="991838"/>
                </a:cubicBezTo>
                <a:lnTo>
                  <a:pt x="7468095" y="991838"/>
                </a:lnTo>
                <a:cubicBezTo>
                  <a:pt x="7456227" y="905370"/>
                  <a:pt x="7425709" y="835433"/>
                  <a:pt x="7376541" y="782026"/>
                </a:cubicBezTo>
                <a:cubicBezTo>
                  <a:pt x="7327373" y="728619"/>
                  <a:pt x="7262098" y="701916"/>
                  <a:pt x="7180716" y="701916"/>
                </a:cubicBezTo>
                <a:close/>
                <a:moveTo>
                  <a:pt x="0" y="417080"/>
                </a:moveTo>
                <a:lnTo>
                  <a:pt x="386563" y="417080"/>
                </a:lnTo>
                <a:lnTo>
                  <a:pt x="386563" y="1175622"/>
                </a:lnTo>
                <a:cubicBezTo>
                  <a:pt x="386563" y="1266965"/>
                  <a:pt x="406909" y="1335888"/>
                  <a:pt x="447600" y="1382394"/>
                </a:cubicBezTo>
                <a:cubicBezTo>
                  <a:pt x="488290" y="1428900"/>
                  <a:pt x="545935" y="1452153"/>
                  <a:pt x="620535" y="1452153"/>
                </a:cubicBezTo>
                <a:cubicBezTo>
                  <a:pt x="695135" y="1452153"/>
                  <a:pt x="754052" y="1428900"/>
                  <a:pt x="797286" y="1382394"/>
                </a:cubicBezTo>
                <a:cubicBezTo>
                  <a:pt x="840520" y="1335888"/>
                  <a:pt x="862137" y="1266965"/>
                  <a:pt x="862137" y="1175622"/>
                </a:cubicBezTo>
                <a:lnTo>
                  <a:pt x="862137" y="417080"/>
                </a:lnTo>
                <a:lnTo>
                  <a:pt x="1248699" y="417080"/>
                </a:lnTo>
                <a:lnTo>
                  <a:pt x="1248699" y="1780222"/>
                </a:lnTo>
                <a:lnTo>
                  <a:pt x="862137" y="1780222"/>
                </a:lnTo>
                <a:lnTo>
                  <a:pt x="862137" y="1585351"/>
                </a:lnTo>
                <a:cubicBezTo>
                  <a:pt x="840096" y="1614386"/>
                  <a:pt x="815936" y="1642136"/>
                  <a:pt x="789657" y="1668600"/>
                </a:cubicBezTo>
                <a:cubicBezTo>
                  <a:pt x="763377" y="1695065"/>
                  <a:pt x="734131" y="1718544"/>
                  <a:pt x="701917" y="1739035"/>
                </a:cubicBezTo>
                <a:cubicBezTo>
                  <a:pt x="669703" y="1759526"/>
                  <a:pt x="634099" y="1775752"/>
                  <a:pt x="595103" y="1787713"/>
                </a:cubicBezTo>
                <a:cubicBezTo>
                  <a:pt x="556108" y="1799674"/>
                  <a:pt x="512027" y="1805654"/>
                  <a:pt x="462858" y="1805654"/>
                </a:cubicBezTo>
                <a:cubicBezTo>
                  <a:pt x="315354" y="1805654"/>
                  <a:pt x="201335" y="1760724"/>
                  <a:pt x="120801" y="1670866"/>
                </a:cubicBezTo>
                <a:cubicBezTo>
                  <a:pt x="40267" y="1581007"/>
                  <a:pt x="0" y="1457239"/>
                  <a:pt x="0" y="1299562"/>
                </a:cubicBezTo>
                <a:close/>
                <a:moveTo>
                  <a:pt x="5089608" y="401821"/>
                </a:moveTo>
                <a:cubicBezTo>
                  <a:pt x="5301538" y="401821"/>
                  <a:pt x="5455825" y="453532"/>
                  <a:pt x="5552466" y="556955"/>
                </a:cubicBezTo>
                <a:cubicBezTo>
                  <a:pt x="5649106" y="660377"/>
                  <a:pt x="5697426" y="804491"/>
                  <a:pt x="5697426" y="989295"/>
                </a:cubicBezTo>
                <a:lnTo>
                  <a:pt x="5697426" y="1780222"/>
                </a:lnTo>
                <a:lnTo>
                  <a:pt x="5323580" y="1780222"/>
                </a:lnTo>
                <a:lnTo>
                  <a:pt x="5323580" y="1632718"/>
                </a:lnTo>
                <a:cubicBezTo>
                  <a:pt x="5276107" y="1685277"/>
                  <a:pt x="5219310" y="1727239"/>
                  <a:pt x="5153188" y="1758605"/>
                </a:cubicBezTo>
                <a:cubicBezTo>
                  <a:pt x="5087064" y="1789971"/>
                  <a:pt x="5006531" y="1805654"/>
                  <a:pt x="4911585" y="1805654"/>
                </a:cubicBezTo>
                <a:cubicBezTo>
                  <a:pt x="4847159" y="1805654"/>
                  <a:pt x="4786546" y="1796753"/>
                  <a:pt x="4729748" y="1778950"/>
                </a:cubicBezTo>
                <a:cubicBezTo>
                  <a:pt x="4672951" y="1761148"/>
                  <a:pt x="4623359" y="1734445"/>
                  <a:pt x="4580973" y="1698840"/>
                </a:cubicBezTo>
                <a:cubicBezTo>
                  <a:pt x="4538587" y="1663236"/>
                  <a:pt x="4505102" y="1619578"/>
                  <a:pt x="4480518" y="1567867"/>
                </a:cubicBezTo>
                <a:cubicBezTo>
                  <a:pt x="4455934" y="1516156"/>
                  <a:pt x="4443641" y="1456391"/>
                  <a:pt x="4443641" y="1388573"/>
                </a:cubicBezTo>
                <a:lnTo>
                  <a:pt x="4443641" y="1383487"/>
                </a:lnTo>
                <a:cubicBezTo>
                  <a:pt x="4443641" y="1308887"/>
                  <a:pt x="4457205" y="1244460"/>
                  <a:pt x="4484332" y="1190206"/>
                </a:cubicBezTo>
                <a:cubicBezTo>
                  <a:pt x="4511459" y="1135951"/>
                  <a:pt x="4549183" y="1091022"/>
                  <a:pt x="4597503" y="1055417"/>
                </a:cubicBezTo>
                <a:cubicBezTo>
                  <a:pt x="4645824" y="1019813"/>
                  <a:pt x="4703469" y="993110"/>
                  <a:pt x="4770439" y="975307"/>
                </a:cubicBezTo>
                <a:cubicBezTo>
                  <a:pt x="4837410" y="957505"/>
                  <a:pt x="4911585" y="948604"/>
                  <a:pt x="4992967" y="948604"/>
                </a:cubicBezTo>
                <a:cubicBezTo>
                  <a:pt x="5062480" y="948604"/>
                  <a:pt x="5123092" y="953690"/>
                  <a:pt x="5174804" y="963863"/>
                </a:cubicBezTo>
                <a:cubicBezTo>
                  <a:pt x="5226516" y="974036"/>
                  <a:pt x="5276954" y="987599"/>
                  <a:pt x="5326123" y="1004554"/>
                </a:cubicBezTo>
                <a:lnTo>
                  <a:pt x="5326123" y="981665"/>
                </a:lnTo>
                <a:cubicBezTo>
                  <a:pt x="5326123" y="900284"/>
                  <a:pt x="5301538" y="838400"/>
                  <a:pt x="5252371" y="796013"/>
                </a:cubicBezTo>
                <a:cubicBezTo>
                  <a:pt x="5203202" y="753627"/>
                  <a:pt x="5130298" y="732434"/>
                  <a:pt x="5033658" y="732434"/>
                </a:cubicBezTo>
                <a:cubicBezTo>
                  <a:pt x="4959058" y="732434"/>
                  <a:pt x="4893359" y="738792"/>
                  <a:pt x="4836562" y="751508"/>
                </a:cubicBezTo>
                <a:cubicBezTo>
                  <a:pt x="4779764" y="764224"/>
                  <a:pt x="4719999" y="782450"/>
                  <a:pt x="4657268" y="806186"/>
                </a:cubicBezTo>
                <a:lnTo>
                  <a:pt x="4560627" y="511178"/>
                </a:lnTo>
                <a:cubicBezTo>
                  <a:pt x="4635227" y="478964"/>
                  <a:pt x="4713218" y="452685"/>
                  <a:pt x="4794600" y="432339"/>
                </a:cubicBezTo>
                <a:cubicBezTo>
                  <a:pt x="4875981" y="411994"/>
                  <a:pt x="4974317" y="401821"/>
                  <a:pt x="5089608" y="401821"/>
                </a:cubicBezTo>
                <a:close/>
                <a:moveTo>
                  <a:pt x="7180716" y="391649"/>
                </a:moveTo>
                <a:cubicBezTo>
                  <a:pt x="7294311" y="391649"/>
                  <a:pt x="7392648" y="411994"/>
                  <a:pt x="7475725" y="452685"/>
                </a:cubicBezTo>
                <a:cubicBezTo>
                  <a:pt x="7558801" y="493375"/>
                  <a:pt x="7627891" y="548054"/>
                  <a:pt x="7682994" y="616720"/>
                </a:cubicBezTo>
                <a:cubicBezTo>
                  <a:pt x="7738095" y="685385"/>
                  <a:pt x="7778786" y="764224"/>
                  <a:pt x="7805066" y="853235"/>
                </a:cubicBezTo>
                <a:cubicBezTo>
                  <a:pt x="7831345" y="942246"/>
                  <a:pt x="7844485" y="1035072"/>
                  <a:pt x="7844485" y="1131713"/>
                </a:cubicBezTo>
                <a:lnTo>
                  <a:pt x="7844485" y="1136799"/>
                </a:lnTo>
                <a:cubicBezTo>
                  <a:pt x="7844485" y="1155449"/>
                  <a:pt x="7844061" y="1171556"/>
                  <a:pt x="7843214" y="1185119"/>
                </a:cubicBezTo>
                <a:cubicBezTo>
                  <a:pt x="7842366" y="1198683"/>
                  <a:pt x="7841094" y="1214789"/>
                  <a:pt x="7839399" y="1233440"/>
                </a:cubicBezTo>
                <a:lnTo>
                  <a:pt x="6890794" y="1233440"/>
                </a:lnTo>
                <a:cubicBezTo>
                  <a:pt x="6909444" y="1321603"/>
                  <a:pt x="6948016" y="1388149"/>
                  <a:pt x="7006509" y="1433079"/>
                </a:cubicBezTo>
                <a:cubicBezTo>
                  <a:pt x="7065002" y="1478008"/>
                  <a:pt x="7137482" y="1500473"/>
                  <a:pt x="7223950" y="1500473"/>
                </a:cubicBezTo>
                <a:cubicBezTo>
                  <a:pt x="7288377" y="1500473"/>
                  <a:pt x="7346023" y="1489452"/>
                  <a:pt x="7396886" y="1467412"/>
                </a:cubicBezTo>
                <a:cubicBezTo>
                  <a:pt x="7447750" y="1445371"/>
                  <a:pt x="7500309" y="1409766"/>
                  <a:pt x="7554563" y="1360598"/>
                </a:cubicBezTo>
                <a:lnTo>
                  <a:pt x="7775820" y="1556423"/>
                </a:lnTo>
                <a:cubicBezTo>
                  <a:pt x="7711392" y="1636109"/>
                  <a:pt x="7633402" y="1698417"/>
                  <a:pt x="7541847" y="1743346"/>
                </a:cubicBezTo>
                <a:cubicBezTo>
                  <a:pt x="7450293" y="1788275"/>
                  <a:pt x="7342632" y="1810740"/>
                  <a:pt x="7218864" y="1810740"/>
                </a:cubicBezTo>
                <a:cubicBezTo>
                  <a:pt x="7117137" y="1810740"/>
                  <a:pt x="7022616" y="1793786"/>
                  <a:pt x="6935300" y="1759877"/>
                </a:cubicBezTo>
                <a:cubicBezTo>
                  <a:pt x="6847984" y="1725968"/>
                  <a:pt x="6772538" y="1677647"/>
                  <a:pt x="6708958" y="1614916"/>
                </a:cubicBezTo>
                <a:cubicBezTo>
                  <a:pt x="6645378" y="1552184"/>
                  <a:pt x="6595786" y="1478008"/>
                  <a:pt x="6560182" y="1392388"/>
                </a:cubicBezTo>
                <a:cubicBezTo>
                  <a:pt x="6524578" y="1306768"/>
                  <a:pt x="6506775" y="1211399"/>
                  <a:pt x="6506775" y="1106281"/>
                </a:cubicBezTo>
                <a:lnTo>
                  <a:pt x="6506775" y="1101194"/>
                </a:lnTo>
                <a:cubicBezTo>
                  <a:pt x="6506775" y="1004554"/>
                  <a:pt x="6523306" y="912999"/>
                  <a:pt x="6556368" y="826532"/>
                </a:cubicBezTo>
                <a:cubicBezTo>
                  <a:pt x="6589428" y="740063"/>
                  <a:pt x="6635630" y="664616"/>
                  <a:pt x="6694970" y="600189"/>
                </a:cubicBezTo>
                <a:cubicBezTo>
                  <a:pt x="6754311" y="535762"/>
                  <a:pt x="6825096" y="484898"/>
                  <a:pt x="6907326" y="447598"/>
                </a:cubicBezTo>
                <a:cubicBezTo>
                  <a:pt x="6989554" y="410298"/>
                  <a:pt x="7080685" y="391649"/>
                  <a:pt x="7180716" y="391649"/>
                </a:cubicBezTo>
                <a:close/>
                <a:moveTo>
                  <a:pt x="2145421" y="391649"/>
                </a:moveTo>
                <a:cubicBezTo>
                  <a:pt x="2225107" y="391649"/>
                  <a:pt x="2302250" y="406908"/>
                  <a:pt x="2376850" y="437426"/>
                </a:cubicBezTo>
                <a:cubicBezTo>
                  <a:pt x="2451450" y="467944"/>
                  <a:pt x="2517572" y="513297"/>
                  <a:pt x="2575217" y="573486"/>
                </a:cubicBezTo>
                <a:cubicBezTo>
                  <a:pt x="2632863" y="633674"/>
                  <a:pt x="2679064" y="707426"/>
                  <a:pt x="2713821" y="794742"/>
                </a:cubicBezTo>
                <a:cubicBezTo>
                  <a:pt x="2748577" y="882057"/>
                  <a:pt x="2765956" y="982513"/>
                  <a:pt x="2765956" y="1096108"/>
                </a:cubicBezTo>
                <a:lnTo>
                  <a:pt x="2765956" y="1101194"/>
                </a:lnTo>
                <a:cubicBezTo>
                  <a:pt x="2765956" y="1214789"/>
                  <a:pt x="2748577" y="1315245"/>
                  <a:pt x="2713821" y="1402561"/>
                </a:cubicBezTo>
                <a:cubicBezTo>
                  <a:pt x="2679064" y="1489876"/>
                  <a:pt x="2633287" y="1563628"/>
                  <a:pt x="2576489" y="1623817"/>
                </a:cubicBezTo>
                <a:cubicBezTo>
                  <a:pt x="2519692" y="1684005"/>
                  <a:pt x="2453993" y="1729359"/>
                  <a:pt x="2379393" y="1759877"/>
                </a:cubicBezTo>
                <a:cubicBezTo>
                  <a:pt x="2304794" y="1790395"/>
                  <a:pt x="2226803" y="1805654"/>
                  <a:pt x="2145421" y="1805654"/>
                </a:cubicBezTo>
                <a:cubicBezTo>
                  <a:pt x="2041999" y="1805654"/>
                  <a:pt x="1956802" y="1785467"/>
                  <a:pt x="1889832" y="1745095"/>
                </a:cubicBezTo>
                <a:cubicBezTo>
                  <a:pt x="1822862" y="1704722"/>
                  <a:pt x="1766488" y="1657620"/>
                  <a:pt x="1720711" y="1603789"/>
                </a:cubicBezTo>
                <a:lnTo>
                  <a:pt x="1720711" y="2187130"/>
                </a:lnTo>
                <a:lnTo>
                  <a:pt x="1334148" y="2187130"/>
                </a:lnTo>
                <a:lnTo>
                  <a:pt x="1334148" y="417080"/>
                </a:lnTo>
                <a:lnTo>
                  <a:pt x="1720711" y="417080"/>
                </a:lnTo>
                <a:lnTo>
                  <a:pt x="1720711" y="611196"/>
                </a:lnTo>
                <a:cubicBezTo>
                  <a:pt x="1768183" y="547272"/>
                  <a:pt x="1825405" y="494700"/>
                  <a:pt x="1892375" y="453480"/>
                </a:cubicBezTo>
                <a:cubicBezTo>
                  <a:pt x="1959345" y="412259"/>
                  <a:pt x="2043694" y="391649"/>
                  <a:pt x="2145421" y="391649"/>
                </a:cubicBezTo>
                <a:close/>
                <a:moveTo>
                  <a:pt x="5836378" y="68665"/>
                </a:moveTo>
                <a:lnTo>
                  <a:pt x="6222940" y="68665"/>
                </a:lnTo>
                <a:lnTo>
                  <a:pt x="6222940" y="417080"/>
                </a:lnTo>
                <a:lnTo>
                  <a:pt x="6543380" y="417080"/>
                </a:lnTo>
                <a:lnTo>
                  <a:pt x="6543380" y="747693"/>
                </a:lnTo>
                <a:lnTo>
                  <a:pt x="6222940" y="747693"/>
                </a:lnTo>
                <a:lnTo>
                  <a:pt x="6222940" y="1330080"/>
                </a:lnTo>
                <a:cubicBezTo>
                  <a:pt x="6222940" y="1418244"/>
                  <a:pt x="6264478" y="1462325"/>
                  <a:pt x="6347556" y="1462325"/>
                </a:cubicBezTo>
                <a:cubicBezTo>
                  <a:pt x="6415373" y="1462325"/>
                  <a:pt x="6478952" y="1446218"/>
                  <a:pt x="6538294" y="1414005"/>
                </a:cubicBezTo>
                <a:lnTo>
                  <a:pt x="6538294" y="1724272"/>
                </a:lnTo>
                <a:cubicBezTo>
                  <a:pt x="6497603" y="1748009"/>
                  <a:pt x="6452673" y="1767083"/>
                  <a:pt x="6403505" y="1781494"/>
                </a:cubicBezTo>
                <a:cubicBezTo>
                  <a:pt x="6354336" y="1795905"/>
                  <a:pt x="6297540" y="1803111"/>
                  <a:pt x="6233112" y="1803111"/>
                </a:cubicBezTo>
                <a:cubicBezTo>
                  <a:pt x="6173772" y="1803111"/>
                  <a:pt x="6119942" y="1796753"/>
                  <a:pt x="6071621" y="1784037"/>
                </a:cubicBezTo>
                <a:cubicBezTo>
                  <a:pt x="6023300" y="1771321"/>
                  <a:pt x="5981762" y="1748856"/>
                  <a:pt x="5947006" y="1716643"/>
                </a:cubicBezTo>
                <a:cubicBezTo>
                  <a:pt x="5912248" y="1684429"/>
                  <a:pt x="5885121" y="1642467"/>
                  <a:pt x="5865624" y="1590755"/>
                </a:cubicBezTo>
                <a:cubicBezTo>
                  <a:pt x="5846126" y="1539044"/>
                  <a:pt x="5836378" y="1473346"/>
                  <a:pt x="5836378" y="1393659"/>
                </a:cubicBezTo>
                <a:lnTo>
                  <a:pt x="5836378" y="747693"/>
                </a:lnTo>
                <a:lnTo>
                  <a:pt x="5673614" y="747693"/>
                </a:lnTo>
                <a:lnTo>
                  <a:pt x="5673614" y="417080"/>
                </a:lnTo>
                <a:lnTo>
                  <a:pt x="5836378" y="417080"/>
                </a:lnTo>
                <a:close/>
                <a:moveTo>
                  <a:pt x="3334855" y="0"/>
                </a:moveTo>
                <a:lnTo>
                  <a:pt x="3526451" y="0"/>
                </a:lnTo>
                <a:cubicBezTo>
                  <a:pt x="3665478" y="0"/>
                  <a:pt x="3793061" y="22464"/>
                  <a:pt x="3909198" y="67394"/>
                </a:cubicBezTo>
                <a:cubicBezTo>
                  <a:pt x="4025337" y="112323"/>
                  <a:pt x="4125368" y="174631"/>
                  <a:pt x="4209293" y="254317"/>
                </a:cubicBezTo>
                <a:cubicBezTo>
                  <a:pt x="4293218" y="334003"/>
                  <a:pt x="4358069" y="427677"/>
                  <a:pt x="4403846" y="535338"/>
                </a:cubicBezTo>
                <a:cubicBezTo>
                  <a:pt x="4449623" y="642999"/>
                  <a:pt x="4472512" y="759561"/>
                  <a:pt x="4472512" y="885024"/>
                </a:cubicBezTo>
                <a:lnTo>
                  <a:pt x="4472512" y="890111"/>
                </a:lnTo>
                <a:cubicBezTo>
                  <a:pt x="4472512" y="1015574"/>
                  <a:pt x="4449623" y="1132560"/>
                  <a:pt x="4403846" y="1241069"/>
                </a:cubicBezTo>
                <a:cubicBezTo>
                  <a:pt x="4358069" y="1349578"/>
                  <a:pt x="4293218" y="1443675"/>
                  <a:pt x="4209293" y="1523361"/>
                </a:cubicBezTo>
                <a:cubicBezTo>
                  <a:pt x="4125368" y="1603047"/>
                  <a:pt x="4025337" y="1665779"/>
                  <a:pt x="3909198" y="1711556"/>
                </a:cubicBezTo>
                <a:cubicBezTo>
                  <a:pt x="3793061" y="1757333"/>
                  <a:pt x="3665477" y="1780222"/>
                  <a:pt x="3526451" y="1780222"/>
                </a:cubicBezTo>
                <a:lnTo>
                  <a:pt x="2832164" y="1780222"/>
                </a:lnTo>
                <a:lnTo>
                  <a:pt x="2832164" y="649548"/>
                </a:lnTo>
                <a:lnTo>
                  <a:pt x="2649058" y="649548"/>
                </a:lnTo>
                <a:lnTo>
                  <a:pt x="3024724" y="1848"/>
                </a:lnTo>
                <a:lnTo>
                  <a:pt x="3400390" y="649548"/>
                </a:lnTo>
                <a:lnTo>
                  <a:pt x="3223813" y="649548"/>
                </a:lnTo>
                <a:lnTo>
                  <a:pt x="3223813" y="1426721"/>
                </a:lnTo>
                <a:lnTo>
                  <a:pt x="3526451" y="1426721"/>
                </a:lnTo>
                <a:cubicBezTo>
                  <a:pt x="3606137" y="1426721"/>
                  <a:pt x="3679041" y="1414005"/>
                  <a:pt x="3745164" y="1388573"/>
                </a:cubicBezTo>
                <a:cubicBezTo>
                  <a:pt x="3811286" y="1363141"/>
                  <a:pt x="3867660" y="1326689"/>
                  <a:pt x="3914285" y="1279217"/>
                </a:cubicBezTo>
                <a:cubicBezTo>
                  <a:pt x="3960910" y="1231744"/>
                  <a:pt x="3997362" y="1175794"/>
                  <a:pt x="4023641" y="1111367"/>
                </a:cubicBezTo>
                <a:cubicBezTo>
                  <a:pt x="4049921" y="1046940"/>
                  <a:pt x="4063060" y="974883"/>
                  <a:pt x="4063060" y="895197"/>
                </a:cubicBezTo>
                <a:lnTo>
                  <a:pt x="4063060" y="890111"/>
                </a:lnTo>
                <a:cubicBezTo>
                  <a:pt x="4063060" y="812120"/>
                  <a:pt x="4049921" y="740063"/>
                  <a:pt x="4023641" y="673941"/>
                </a:cubicBezTo>
                <a:cubicBezTo>
                  <a:pt x="3997362" y="607818"/>
                  <a:pt x="3960910" y="551021"/>
                  <a:pt x="3914285" y="503548"/>
                </a:cubicBezTo>
                <a:cubicBezTo>
                  <a:pt x="3867660" y="456076"/>
                  <a:pt x="3811286" y="419199"/>
                  <a:pt x="3745164" y="392920"/>
                </a:cubicBezTo>
                <a:cubicBezTo>
                  <a:pt x="3679041" y="366641"/>
                  <a:pt x="3606137" y="353501"/>
                  <a:pt x="3526451" y="353501"/>
                </a:cubicBezTo>
                <a:lnTo>
                  <a:pt x="3334855" y="353501"/>
                </a:lnTo>
                <a:close/>
              </a:path>
            </a:pathLst>
          </a:custGeom>
          <a:pattFill prst="narVert">
            <a:fgClr>
              <a:schemeClr val="accent1">
                <a:lumMod val="7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196A3477-17A2-A860-4987-264BB4D4B51D}"/>
              </a:ext>
            </a:extLst>
          </p:cNvPr>
          <p:cNvSpPr/>
          <p:nvPr userDrawn="1"/>
        </p:nvSpPr>
        <p:spPr>
          <a:xfrm flipH="1">
            <a:off x="-81700" y="-53660"/>
            <a:ext cx="12459096" cy="7012454"/>
          </a:xfrm>
          <a:custGeom>
            <a:avLst/>
            <a:gdLst>
              <a:gd name="connsiteX0" fmla="*/ 9879359 w 12459096"/>
              <a:gd name="connsiteY0" fmla="*/ 0 h 7012454"/>
              <a:gd name="connsiteX1" fmla="*/ 6229604 w 12459096"/>
              <a:gd name="connsiteY1" fmla="*/ 3556 h 7012454"/>
              <a:gd name="connsiteX2" fmla="*/ 2579842 w 12459096"/>
              <a:gd name="connsiteY2" fmla="*/ 0 h 7012454"/>
              <a:gd name="connsiteX3" fmla="*/ 2002264 w 12459096"/>
              <a:gd name="connsiteY3" fmla="*/ 798947 h 7012454"/>
              <a:gd name="connsiteX4" fmla="*/ 0 w 12459096"/>
              <a:gd name="connsiteY4" fmla="*/ 1203236 h 7012454"/>
              <a:gd name="connsiteX5" fmla="*/ 9626 w 12459096"/>
              <a:gd name="connsiteY5" fmla="*/ 7012454 h 7012454"/>
              <a:gd name="connsiteX6" fmla="*/ 4820896 w 12459096"/>
              <a:gd name="connsiteY6" fmla="*/ 7012454 h 7012454"/>
              <a:gd name="connsiteX7" fmla="*/ 6827496 w 12459096"/>
              <a:gd name="connsiteY7" fmla="*/ 7012454 h 7012454"/>
              <a:gd name="connsiteX8" fmla="*/ 12449470 w 12459096"/>
              <a:gd name="connsiteY8" fmla="*/ 7012454 h 7012454"/>
              <a:gd name="connsiteX9" fmla="*/ 12459096 w 12459096"/>
              <a:gd name="connsiteY9" fmla="*/ 1203236 h 7012454"/>
              <a:gd name="connsiteX10" fmla="*/ 10456913 w 12459096"/>
              <a:gd name="connsiteY10" fmla="*/ 798947 h 7012454"/>
              <a:gd name="connsiteX11" fmla="*/ 9879359 w 12459096"/>
              <a:gd name="connsiteY11" fmla="*/ 0 h 701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459096" h="7012454">
                <a:moveTo>
                  <a:pt x="9879359" y="0"/>
                </a:moveTo>
                <a:lnTo>
                  <a:pt x="6229604" y="3556"/>
                </a:lnTo>
                <a:lnTo>
                  <a:pt x="2579842" y="0"/>
                </a:lnTo>
                <a:cubicBezTo>
                  <a:pt x="2387315" y="243855"/>
                  <a:pt x="2416194" y="564718"/>
                  <a:pt x="2002264" y="798947"/>
                </a:cubicBezTo>
                <a:cubicBezTo>
                  <a:pt x="1588332" y="1033177"/>
                  <a:pt x="3208" y="805366"/>
                  <a:pt x="0" y="1203236"/>
                </a:cubicBezTo>
                <a:cubicBezTo>
                  <a:pt x="3208" y="3139642"/>
                  <a:pt x="6418" y="5076048"/>
                  <a:pt x="9626" y="7012454"/>
                </a:cubicBezTo>
                <a:lnTo>
                  <a:pt x="4820896" y="7012454"/>
                </a:lnTo>
                <a:lnTo>
                  <a:pt x="6827496" y="7012454"/>
                </a:lnTo>
                <a:lnTo>
                  <a:pt x="12449470" y="7012454"/>
                </a:lnTo>
                <a:cubicBezTo>
                  <a:pt x="12452678" y="5076048"/>
                  <a:pt x="12455888" y="3139642"/>
                  <a:pt x="12459096" y="1203236"/>
                </a:cubicBezTo>
                <a:cubicBezTo>
                  <a:pt x="12455888" y="805366"/>
                  <a:pt x="10870828" y="1033177"/>
                  <a:pt x="10456913" y="798947"/>
                </a:cubicBezTo>
                <a:cubicBezTo>
                  <a:pt x="10042999" y="564718"/>
                  <a:pt x="10071877" y="243855"/>
                  <a:pt x="9879359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spc="-1000" baseline="0" dirty="0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5CCF0F5C-15BE-2304-7B8D-79757368B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8864" y="190500"/>
            <a:ext cx="7627936" cy="79931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850AD10-1B86-2290-BA1D-A98516D2AE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038" y="989814"/>
            <a:ext cx="11556999" cy="560783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3DA8148-5E3F-4127-5C33-5D7E2DC7AD7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0393" y="102008"/>
            <a:ext cx="1265237" cy="84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614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7" r:id="rId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800" b="1" kern="1200" spc="-300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4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Tx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9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69" userDrawn="1">
          <p15:clr>
            <a:srgbClr val="F26B43"/>
          </p15:clr>
        </p15:guide>
        <p15:guide id="4" orient="horz" pos="618" userDrawn="1">
          <p15:clr>
            <a:srgbClr val="F26B43"/>
          </p15:clr>
        </p15:guide>
        <p15:guide id="5" orient="horz" pos="4156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ihandform: Form 15" hidden="1">
            <a:extLst>
              <a:ext uri="{FF2B5EF4-FFF2-40B4-BE49-F238E27FC236}">
                <a16:creationId xmlns:a16="http://schemas.microsoft.com/office/drawing/2014/main" id="{C1397B4F-CF49-CD33-FF96-A14D4AAD8CDF}"/>
              </a:ext>
            </a:extLst>
          </p:cNvPr>
          <p:cNvSpPr>
            <a:spLocks noChangeAspect="1"/>
          </p:cNvSpPr>
          <p:nvPr userDrawn="1"/>
        </p:nvSpPr>
        <p:spPr>
          <a:xfrm>
            <a:off x="9750564" y="217648"/>
            <a:ext cx="2217600" cy="520740"/>
          </a:xfrm>
          <a:custGeom>
            <a:avLst/>
            <a:gdLst>
              <a:gd name="connsiteX0" fmla="*/ 4951170 w 7711134"/>
              <a:gd name="connsiteY0" fmla="*/ 1180033 h 1810740"/>
              <a:gd name="connsiteX1" fmla="*/ 4755346 w 7711134"/>
              <a:gd name="connsiteY1" fmla="*/ 1228353 h 1810740"/>
              <a:gd name="connsiteX2" fmla="*/ 4684137 w 7711134"/>
              <a:gd name="connsiteY2" fmla="*/ 1368228 h 1810740"/>
              <a:gd name="connsiteX3" fmla="*/ 4684137 w 7711134"/>
              <a:gd name="connsiteY3" fmla="*/ 1373314 h 1810740"/>
              <a:gd name="connsiteX4" fmla="*/ 4742630 w 7711134"/>
              <a:gd name="connsiteY4" fmla="*/ 1495387 h 1810740"/>
              <a:gd name="connsiteX5" fmla="*/ 4895220 w 7711134"/>
              <a:gd name="connsiteY5" fmla="*/ 1538621 h 1810740"/>
              <a:gd name="connsiteX6" fmla="*/ 5115205 w 7711134"/>
              <a:gd name="connsiteY6" fmla="*/ 1472498 h 1810740"/>
              <a:gd name="connsiteX7" fmla="*/ 5197858 w 7711134"/>
              <a:gd name="connsiteY7" fmla="*/ 1299562 h 1810740"/>
              <a:gd name="connsiteX8" fmla="*/ 5197858 w 7711134"/>
              <a:gd name="connsiteY8" fmla="*/ 1230896 h 1810740"/>
              <a:gd name="connsiteX9" fmla="*/ 5084687 w 7711134"/>
              <a:gd name="connsiteY9" fmla="*/ 1194020 h 1810740"/>
              <a:gd name="connsiteX10" fmla="*/ 4951170 w 7711134"/>
              <a:gd name="connsiteY10" fmla="*/ 1180033 h 1810740"/>
              <a:gd name="connsiteX11" fmla="*/ 2698813 w 7711134"/>
              <a:gd name="connsiteY11" fmla="*/ 1145424 h 1810740"/>
              <a:gd name="connsiteX12" fmla="*/ 3090462 w 7711134"/>
              <a:gd name="connsiteY12" fmla="*/ 1145424 h 1810740"/>
              <a:gd name="connsiteX13" fmla="*/ 3090462 w 7711134"/>
              <a:gd name="connsiteY13" fmla="*/ 1426721 h 1810740"/>
              <a:gd name="connsiteX14" fmla="*/ 3201503 w 7711134"/>
              <a:gd name="connsiteY14" fmla="*/ 1426721 h 1810740"/>
              <a:gd name="connsiteX15" fmla="*/ 3201503 w 7711134"/>
              <a:gd name="connsiteY15" fmla="*/ 1780222 h 1810740"/>
              <a:gd name="connsiteX16" fmla="*/ 2698813 w 7711134"/>
              <a:gd name="connsiteY16" fmla="*/ 1780222 h 1810740"/>
              <a:gd name="connsiteX17" fmla="*/ 7047365 w 7711134"/>
              <a:gd name="connsiteY17" fmla="*/ 701916 h 1810740"/>
              <a:gd name="connsiteX18" fmla="*/ 6850269 w 7711134"/>
              <a:gd name="connsiteY18" fmla="*/ 780754 h 1810740"/>
              <a:gd name="connsiteX19" fmla="*/ 6752357 w 7711134"/>
              <a:gd name="connsiteY19" fmla="*/ 991838 h 1810740"/>
              <a:gd name="connsiteX20" fmla="*/ 7334744 w 7711134"/>
              <a:gd name="connsiteY20" fmla="*/ 991838 h 1810740"/>
              <a:gd name="connsiteX21" fmla="*/ 7243190 w 7711134"/>
              <a:gd name="connsiteY21" fmla="*/ 782026 h 1810740"/>
              <a:gd name="connsiteX22" fmla="*/ 7047365 w 7711134"/>
              <a:gd name="connsiteY22" fmla="*/ 701916 h 1810740"/>
              <a:gd name="connsiteX23" fmla="*/ 0 w 7711134"/>
              <a:gd name="connsiteY23" fmla="*/ 417080 h 1810740"/>
              <a:gd name="connsiteX24" fmla="*/ 386562 w 7711134"/>
              <a:gd name="connsiteY24" fmla="*/ 417080 h 1810740"/>
              <a:gd name="connsiteX25" fmla="*/ 386562 w 7711134"/>
              <a:gd name="connsiteY25" fmla="*/ 1175622 h 1810740"/>
              <a:gd name="connsiteX26" fmla="*/ 447599 w 7711134"/>
              <a:gd name="connsiteY26" fmla="*/ 1382394 h 1810740"/>
              <a:gd name="connsiteX27" fmla="*/ 620534 w 7711134"/>
              <a:gd name="connsiteY27" fmla="*/ 1452153 h 1810740"/>
              <a:gd name="connsiteX28" fmla="*/ 797285 w 7711134"/>
              <a:gd name="connsiteY28" fmla="*/ 1382394 h 1810740"/>
              <a:gd name="connsiteX29" fmla="*/ 862136 w 7711134"/>
              <a:gd name="connsiteY29" fmla="*/ 1175622 h 1810740"/>
              <a:gd name="connsiteX30" fmla="*/ 862136 w 7711134"/>
              <a:gd name="connsiteY30" fmla="*/ 417080 h 1810740"/>
              <a:gd name="connsiteX31" fmla="*/ 1248698 w 7711134"/>
              <a:gd name="connsiteY31" fmla="*/ 417080 h 1810740"/>
              <a:gd name="connsiteX32" fmla="*/ 1248698 w 7711134"/>
              <a:gd name="connsiteY32" fmla="*/ 1780222 h 1810740"/>
              <a:gd name="connsiteX33" fmla="*/ 862136 w 7711134"/>
              <a:gd name="connsiteY33" fmla="*/ 1780222 h 1810740"/>
              <a:gd name="connsiteX34" fmla="*/ 862136 w 7711134"/>
              <a:gd name="connsiteY34" fmla="*/ 1585351 h 1810740"/>
              <a:gd name="connsiteX35" fmla="*/ 789655 w 7711134"/>
              <a:gd name="connsiteY35" fmla="*/ 1668600 h 1810740"/>
              <a:gd name="connsiteX36" fmla="*/ 701916 w 7711134"/>
              <a:gd name="connsiteY36" fmla="*/ 1739035 h 1810740"/>
              <a:gd name="connsiteX37" fmla="*/ 595102 w 7711134"/>
              <a:gd name="connsiteY37" fmla="*/ 1787713 h 1810740"/>
              <a:gd name="connsiteX38" fmla="*/ 462858 w 7711134"/>
              <a:gd name="connsiteY38" fmla="*/ 1805654 h 1810740"/>
              <a:gd name="connsiteX39" fmla="*/ 120800 w 7711134"/>
              <a:gd name="connsiteY39" fmla="*/ 1670866 h 1810740"/>
              <a:gd name="connsiteX40" fmla="*/ 0 w 7711134"/>
              <a:gd name="connsiteY40" fmla="*/ 1299562 h 1810740"/>
              <a:gd name="connsiteX41" fmla="*/ 4956257 w 7711134"/>
              <a:gd name="connsiteY41" fmla="*/ 401821 h 1810740"/>
              <a:gd name="connsiteX42" fmla="*/ 5419114 w 7711134"/>
              <a:gd name="connsiteY42" fmla="*/ 556955 h 1810740"/>
              <a:gd name="connsiteX43" fmla="*/ 5564075 w 7711134"/>
              <a:gd name="connsiteY43" fmla="*/ 989295 h 1810740"/>
              <a:gd name="connsiteX44" fmla="*/ 5564075 w 7711134"/>
              <a:gd name="connsiteY44" fmla="*/ 1780222 h 1810740"/>
              <a:gd name="connsiteX45" fmla="*/ 5190229 w 7711134"/>
              <a:gd name="connsiteY45" fmla="*/ 1780222 h 1810740"/>
              <a:gd name="connsiteX46" fmla="*/ 5190229 w 7711134"/>
              <a:gd name="connsiteY46" fmla="*/ 1632718 h 1810740"/>
              <a:gd name="connsiteX47" fmla="*/ 5019835 w 7711134"/>
              <a:gd name="connsiteY47" fmla="*/ 1758605 h 1810740"/>
              <a:gd name="connsiteX48" fmla="*/ 4778234 w 7711134"/>
              <a:gd name="connsiteY48" fmla="*/ 1805654 h 1810740"/>
              <a:gd name="connsiteX49" fmla="*/ 4596398 w 7711134"/>
              <a:gd name="connsiteY49" fmla="*/ 1778950 h 1810740"/>
              <a:gd name="connsiteX50" fmla="*/ 4447622 w 7711134"/>
              <a:gd name="connsiteY50" fmla="*/ 1698840 h 1810740"/>
              <a:gd name="connsiteX51" fmla="*/ 4347167 w 7711134"/>
              <a:gd name="connsiteY51" fmla="*/ 1567867 h 1810740"/>
              <a:gd name="connsiteX52" fmla="*/ 4310290 w 7711134"/>
              <a:gd name="connsiteY52" fmla="*/ 1388573 h 1810740"/>
              <a:gd name="connsiteX53" fmla="*/ 4310290 w 7711134"/>
              <a:gd name="connsiteY53" fmla="*/ 1383487 h 1810740"/>
              <a:gd name="connsiteX54" fmla="*/ 4350981 w 7711134"/>
              <a:gd name="connsiteY54" fmla="*/ 1190206 h 1810740"/>
              <a:gd name="connsiteX55" fmla="*/ 4464152 w 7711134"/>
              <a:gd name="connsiteY55" fmla="*/ 1055417 h 1810740"/>
              <a:gd name="connsiteX56" fmla="*/ 4637088 w 7711134"/>
              <a:gd name="connsiteY56" fmla="*/ 975307 h 1810740"/>
              <a:gd name="connsiteX57" fmla="*/ 4859616 w 7711134"/>
              <a:gd name="connsiteY57" fmla="*/ 948604 h 1810740"/>
              <a:gd name="connsiteX58" fmla="*/ 5041453 w 7711134"/>
              <a:gd name="connsiteY58" fmla="*/ 963863 h 1810740"/>
              <a:gd name="connsiteX59" fmla="*/ 5192771 w 7711134"/>
              <a:gd name="connsiteY59" fmla="*/ 1004554 h 1810740"/>
              <a:gd name="connsiteX60" fmla="*/ 5192771 w 7711134"/>
              <a:gd name="connsiteY60" fmla="*/ 981665 h 1810740"/>
              <a:gd name="connsiteX61" fmla="*/ 5119020 w 7711134"/>
              <a:gd name="connsiteY61" fmla="*/ 796013 h 1810740"/>
              <a:gd name="connsiteX62" fmla="*/ 4900307 w 7711134"/>
              <a:gd name="connsiteY62" fmla="*/ 732434 h 1810740"/>
              <a:gd name="connsiteX63" fmla="*/ 4703211 w 7711134"/>
              <a:gd name="connsiteY63" fmla="*/ 751508 h 1810740"/>
              <a:gd name="connsiteX64" fmla="*/ 4523917 w 7711134"/>
              <a:gd name="connsiteY64" fmla="*/ 806186 h 1810740"/>
              <a:gd name="connsiteX65" fmla="*/ 4427277 w 7711134"/>
              <a:gd name="connsiteY65" fmla="*/ 511178 h 1810740"/>
              <a:gd name="connsiteX66" fmla="*/ 4661249 w 7711134"/>
              <a:gd name="connsiteY66" fmla="*/ 432339 h 1810740"/>
              <a:gd name="connsiteX67" fmla="*/ 4956257 w 7711134"/>
              <a:gd name="connsiteY67" fmla="*/ 401821 h 1810740"/>
              <a:gd name="connsiteX68" fmla="*/ 7047365 w 7711134"/>
              <a:gd name="connsiteY68" fmla="*/ 391649 h 1810740"/>
              <a:gd name="connsiteX69" fmla="*/ 7342374 w 7711134"/>
              <a:gd name="connsiteY69" fmla="*/ 452685 h 1810740"/>
              <a:gd name="connsiteX70" fmla="*/ 7549642 w 7711134"/>
              <a:gd name="connsiteY70" fmla="*/ 616720 h 1810740"/>
              <a:gd name="connsiteX71" fmla="*/ 7671715 w 7711134"/>
              <a:gd name="connsiteY71" fmla="*/ 853235 h 1810740"/>
              <a:gd name="connsiteX72" fmla="*/ 7711134 w 7711134"/>
              <a:gd name="connsiteY72" fmla="*/ 1131713 h 1810740"/>
              <a:gd name="connsiteX73" fmla="*/ 7711134 w 7711134"/>
              <a:gd name="connsiteY73" fmla="*/ 1136799 h 1810740"/>
              <a:gd name="connsiteX74" fmla="*/ 7709862 w 7711134"/>
              <a:gd name="connsiteY74" fmla="*/ 1185119 h 1810740"/>
              <a:gd name="connsiteX75" fmla="*/ 7706048 w 7711134"/>
              <a:gd name="connsiteY75" fmla="*/ 1233440 h 1810740"/>
              <a:gd name="connsiteX76" fmla="*/ 6757443 w 7711134"/>
              <a:gd name="connsiteY76" fmla="*/ 1233440 h 1810740"/>
              <a:gd name="connsiteX77" fmla="*/ 6873158 w 7711134"/>
              <a:gd name="connsiteY77" fmla="*/ 1433079 h 1810740"/>
              <a:gd name="connsiteX78" fmla="*/ 7090599 w 7711134"/>
              <a:gd name="connsiteY78" fmla="*/ 1500473 h 1810740"/>
              <a:gd name="connsiteX79" fmla="*/ 7263535 w 7711134"/>
              <a:gd name="connsiteY79" fmla="*/ 1467412 h 1810740"/>
              <a:gd name="connsiteX80" fmla="*/ 7421212 w 7711134"/>
              <a:gd name="connsiteY80" fmla="*/ 1360598 h 1810740"/>
              <a:gd name="connsiteX81" fmla="*/ 7642468 w 7711134"/>
              <a:gd name="connsiteY81" fmla="*/ 1556423 h 1810740"/>
              <a:gd name="connsiteX82" fmla="*/ 7408496 w 7711134"/>
              <a:gd name="connsiteY82" fmla="*/ 1743346 h 1810740"/>
              <a:gd name="connsiteX83" fmla="*/ 7085513 w 7711134"/>
              <a:gd name="connsiteY83" fmla="*/ 1810740 h 1810740"/>
              <a:gd name="connsiteX84" fmla="*/ 6801949 w 7711134"/>
              <a:gd name="connsiteY84" fmla="*/ 1759877 h 1810740"/>
              <a:gd name="connsiteX85" fmla="*/ 6575607 w 7711134"/>
              <a:gd name="connsiteY85" fmla="*/ 1614916 h 1810740"/>
              <a:gd name="connsiteX86" fmla="*/ 6426831 w 7711134"/>
              <a:gd name="connsiteY86" fmla="*/ 1392388 h 1810740"/>
              <a:gd name="connsiteX87" fmla="*/ 6373424 w 7711134"/>
              <a:gd name="connsiteY87" fmla="*/ 1106281 h 1810740"/>
              <a:gd name="connsiteX88" fmla="*/ 6373424 w 7711134"/>
              <a:gd name="connsiteY88" fmla="*/ 1101194 h 1810740"/>
              <a:gd name="connsiteX89" fmla="*/ 6423016 w 7711134"/>
              <a:gd name="connsiteY89" fmla="*/ 826532 h 1810740"/>
              <a:gd name="connsiteX90" fmla="*/ 6561619 w 7711134"/>
              <a:gd name="connsiteY90" fmla="*/ 600189 h 1810740"/>
              <a:gd name="connsiteX91" fmla="*/ 6773974 w 7711134"/>
              <a:gd name="connsiteY91" fmla="*/ 447598 h 1810740"/>
              <a:gd name="connsiteX92" fmla="*/ 7047365 w 7711134"/>
              <a:gd name="connsiteY92" fmla="*/ 391649 h 1810740"/>
              <a:gd name="connsiteX93" fmla="*/ 2119988 w 7711134"/>
              <a:gd name="connsiteY93" fmla="*/ 391649 h 1810740"/>
              <a:gd name="connsiteX94" fmla="*/ 2462045 w 7711134"/>
              <a:gd name="connsiteY94" fmla="*/ 526437 h 1810740"/>
              <a:gd name="connsiteX95" fmla="*/ 2582846 w 7711134"/>
              <a:gd name="connsiteY95" fmla="*/ 897740 h 1810740"/>
              <a:gd name="connsiteX96" fmla="*/ 2582846 w 7711134"/>
              <a:gd name="connsiteY96" fmla="*/ 1780222 h 1810740"/>
              <a:gd name="connsiteX97" fmla="*/ 2196283 w 7711134"/>
              <a:gd name="connsiteY97" fmla="*/ 1780222 h 1810740"/>
              <a:gd name="connsiteX98" fmla="*/ 2196283 w 7711134"/>
              <a:gd name="connsiteY98" fmla="*/ 1021680 h 1810740"/>
              <a:gd name="connsiteX99" fmla="*/ 2135247 w 7711134"/>
              <a:gd name="connsiteY99" fmla="*/ 814908 h 1810740"/>
              <a:gd name="connsiteX100" fmla="*/ 1962311 w 7711134"/>
              <a:gd name="connsiteY100" fmla="*/ 745150 h 1810740"/>
              <a:gd name="connsiteX101" fmla="*/ 1785561 w 7711134"/>
              <a:gd name="connsiteY101" fmla="*/ 814908 h 1810740"/>
              <a:gd name="connsiteX102" fmla="*/ 1720710 w 7711134"/>
              <a:gd name="connsiteY102" fmla="*/ 1021680 h 1810740"/>
              <a:gd name="connsiteX103" fmla="*/ 1720710 w 7711134"/>
              <a:gd name="connsiteY103" fmla="*/ 1780222 h 1810740"/>
              <a:gd name="connsiteX104" fmla="*/ 1334147 w 7711134"/>
              <a:gd name="connsiteY104" fmla="*/ 1780222 h 1810740"/>
              <a:gd name="connsiteX105" fmla="*/ 1334147 w 7711134"/>
              <a:gd name="connsiteY105" fmla="*/ 417080 h 1810740"/>
              <a:gd name="connsiteX106" fmla="*/ 1720710 w 7711134"/>
              <a:gd name="connsiteY106" fmla="*/ 417080 h 1810740"/>
              <a:gd name="connsiteX107" fmla="*/ 1720710 w 7711134"/>
              <a:gd name="connsiteY107" fmla="*/ 611951 h 1810740"/>
              <a:gd name="connsiteX108" fmla="*/ 1793190 w 7711134"/>
              <a:gd name="connsiteY108" fmla="*/ 528702 h 1810740"/>
              <a:gd name="connsiteX109" fmla="*/ 1880930 w 7711134"/>
              <a:gd name="connsiteY109" fmla="*/ 458268 h 1810740"/>
              <a:gd name="connsiteX110" fmla="*/ 1987743 w 7711134"/>
              <a:gd name="connsiteY110" fmla="*/ 409590 h 1810740"/>
              <a:gd name="connsiteX111" fmla="*/ 2119988 w 7711134"/>
              <a:gd name="connsiteY111" fmla="*/ 391649 h 1810740"/>
              <a:gd name="connsiteX112" fmla="*/ 5703026 w 7711134"/>
              <a:gd name="connsiteY112" fmla="*/ 68665 h 1810740"/>
              <a:gd name="connsiteX113" fmla="*/ 6089589 w 7711134"/>
              <a:gd name="connsiteY113" fmla="*/ 68665 h 1810740"/>
              <a:gd name="connsiteX114" fmla="*/ 6089589 w 7711134"/>
              <a:gd name="connsiteY114" fmla="*/ 417080 h 1810740"/>
              <a:gd name="connsiteX115" fmla="*/ 6410029 w 7711134"/>
              <a:gd name="connsiteY115" fmla="*/ 417080 h 1810740"/>
              <a:gd name="connsiteX116" fmla="*/ 6410029 w 7711134"/>
              <a:gd name="connsiteY116" fmla="*/ 747693 h 1810740"/>
              <a:gd name="connsiteX117" fmla="*/ 6089589 w 7711134"/>
              <a:gd name="connsiteY117" fmla="*/ 747693 h 1810740"/>
              <a:gd name="connsiteX118" fmla="*/ 6089589 w 7711134"/>
              <a:gd name="connsiteY118" fmla="*/ 1330080 h 1810740"/>
              <a:gd name="connsiteX119" fmla="*/ 6214204 w 7711134"/>
              <a:gd name="connsiteY119" fmla="*/ 1462325 h 1810740"/>
              <a:gd name="connsiteX120" fmla="*/ 6404943 w 7711134"/>
              <a:gd name="connsiteY120" fmla="*/ 1414005 h 1810740"/>
              <a:gd name="connsiteX121" fmla="*/ 6404943 w 7711134"/>
              <a:gd name="connsiteY121" fmla="*/ 1724272 h 1810740"/>
              <a:gd name="connsiteX122" fmla="*/ 6270154 w 7711134"/>
              <a:gd name="connsiteY122" fmla="*/ 1781494 h 1810740"/>
              <a:gd name="connsiteX123" fmla="*/ 6099761 w 7711134"/>
              <a:gd name="connsiteY123" fmla="*/ 1803111 h 1810740"/>
              <a:gd name="connsiteX124" fmla="*/ 5938270 w 7711134"/>
              <a:gd name="connsiteY124" fmla="*/ 1784037 h 1810740"/>
              <a:gd name="connsiteX125" fmla="*/ 5813654 w 7711134"/>
              <a:gd name="connsiteY125" fmla="*/ 1716643 h 1810740"/>
              <a:gd name="connsiteX126" fmla="*/ 5732273 w 7711134"/>
              <a:gd name="connsiteY126" fmla="*/ 1590755 h 1810740"/>
              <a:gd name="connsiteX127" fmla="*/ 5703026 w 7711134"/>
              <a:gd name="connsiteY127" fmla="*/ 1393659 h 1810740"/>
              <a:gd name="connsiteX128" fmla="*/ 5703026 w 7711134"/>
              <a:gd name="connsiteY128" fmla="*/ 747693 h 1810740"/>
              <a:gd name="connsiteX129" fmla="*/ 5540263 w 7711134"/>
              <a:gd name="connsiteY129" fmla="*/ 747693 h 1810740"/>
              <a:gd name="connsiteX130" fmla="*/ 5540263 w 7711134"/>
              <a:gd name="connsiteY130" fmla="*/ 417080 h 1810740"/>
              <a:gd name="connsiteX131" fmla="*/ 5703026 w 7711134"/>
              <a:gd name="connsiteY131" fmla="*/ 417080 h 1810740"/>
              <a:gd name="connsiteX132" fmla="*/ 2698813 w 7711134"/>
              <a:gd name="connsiteY132" fmla="*/ 0 h 1810740"/>
              <a:gd name="connsiteX133" fmla="*/ 3393100 w 7711134"/>
              <a:gd name="connsiteY133" fmla="*/ 0 h 1810740"/>
              <a:gd name="connsiteX134" fmla="*/ 3775847 w 7711134"/>
              <a:gd name="connsiteY134" fmla="*/ 67394 h 1810740"/>
              <a:gd name="connsiteX135" fmla="*/ 4075942 w 7711134"/>
              <a:gd name="connsiteY135" fmla="*/ 254317 h 1810740"/>
              <a:gd name="connsiteX136" fmla="*/ 4270495 w 7711134"/>
              <a:gd name="connsiteY136" fmla="*/ 535338 h 1810740"/>
              <a:gd name="connsiteX137" fmla="*/ 4339161 w 7711134"/>
              <a:gd name="connsiteY137" fmla="*/ 885025 h 1810740"/>
              <a:gd name="connsiteX138" fmla="*/ 4339161 w 7711134"/>
              <a:gd name="connsiteY138" fmla="*/ 890111 h 1810740"/>
              <a:gd name="connsiteX139" fmla="*/ 4270495 w 7711134"/>
              <a:gd name="connsiteY139" fmla="*/ 1241069 h 1810740"/>
              <a:gd name="connsiteX140" fmla="*/ 4075942 w 7711134"/>
              <a:gd name="connsiteY140" fmla="*/ 1523361 h 1810740"/>
              <a:gd name="connsiteX141" fmla="*/ 3937975 w 7711134"/>
              <a:gd name="connsiteY141" fmla="*/ 1630175 h 1810740"/>
              <a:gd name="connsiteX142" fmla="*/ 3920682 w 7711134"/>
              <a:gd name="connsiteY142" fmla="*/ 1638855 h 1810740"/>
              <a:gd name="connsiteX143" fmla="*/ 4011466 w 7711134"/>
              <a:gd name="connsiteY143" fmla="*/ 1796098 h 1810740"/>
              <a:gd name="connsiteX144" fmla="*/ 3262708 w 7711134"/>
              <a:gd name="connsiteY144" fmla="*/ 1794611 h 1810740"/>
              <a:gd name="connsiteX145" fmla="*/ 3635800 w 7711134"/>
              <a:gd name="connsiteY145" fmla="*/ 1145425 h 1810740"/>
              <a:gd name="connsiteX146" fmla="*/ 3734765 w 7711134"/>
              <a:gd name="connsiteY146" fmla="*/ 1316837 h 1810740"/>
              <a:gd name="connsiteX147" fmla="*/ 3780934 w 7711134"/>
              <a:gd name="connsiteY147" fmla="*/ 1279217 h 1810740"/>
              <a:gd name="connsiteX148" fmla="*/ 3890290 w 7711134"/>
              <a:gd name="connsiteY148" fmla="*/ 1111367 h 1810740"/>
              <a:gd name="connsiteX149" fmla="*/ 3929709 w 7711134"/>
              <a:gd name="connsiteY149" fmla="*/ 895197 h 1810740"/>
              <a:gd name="connsiteX150" fmla="*/ 3929709 w 7711134"/>
              <a:gd name="connsiteY150" fmla="*/ 890111 h 1810740"/>
              <a:gd name="connsiteX151" fmla="*/ 3890290 w 7711134"/>
              <a:gd name="connsiteY151" fmla="*/ 673941 h 1810740"/>
              <a:gd name="connsiteX152" fmla="*/ 3780934 w 7711134"/>
              <a:gd name="connsiteY152" fmla="*/ 503548 h 1810740"/>
              <a:gd name="connsiteX153" fmla="*/ 3611813 w 7711134"/>
              <a:gd name="connsiteY153" fmla="*/ 392920 h 1810740"/>
              <a:gd name="connsiteX154" fmla="*/ 3393100 w 7711134"/>
              <a:gd name="connsiteY154" fmla="*/ 353501 h 1810740"/>
              <a:gd name="connsiteX155" fmla="*/ 3090462 w 7711134"/>
              <a:gd name="connsiteY155" fmla="*/ 353501 h 1810740"/>
              <a:gd name="connsiteX156" fmla="*/ 3090462 w 7711134"/>
              <a:gd name="connsiteY156" fmla="*/ 449991 h 1810740"/>
              <a:gd name="connsiteX157" fmla="*/ 3267039 w 7711134"/>
              <a:gd name="connsiteY157" fmla="*/ 449991 h 1810740"/>
              <a:gd name="connsiteX158" fmla="*/ 2891373 w 7711134"/>
              <a:gd name="connsiteY158" fmla="*/ 1097691 h 1810740"/>
              <a:gd name="connsiteX159" fmla="*/ 2515707 w 7711134"/>
              <a:gd name="connsiteY159" fmla="*/ 449991 h 1810740"/>
              <a:gd name="connsiteX160" fmla="*/ 2698813 w 7711134"/>
              <a:gd name="connsiteY160" fmla="*/ 449991 h 181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7711134" h="1810740">
                <a:moveTo>
                  <a:pt x="4951170" y="1180033"/>
                </a:moveTo>
                <a:cubicBezTo>
                  <a:pt x="4868093" y="1180033"/>
                  <a:pt x="4802818" y="1196139"/>
                  <a:pt x="4755346" y="1228353"/>
                </a:cubicBezTo>
                <a:cubicBezTo>
                  <a:pt x="4707874" y="1260567"/>
                  <a:pt x="4684137" y="1307192"/>
                  <a:pt x="4684137" y="1368228"/>
                </a:cubicBezTo>
                <a:lnTo>
                  <a:pt x="4684137" y="1373314"/>
                </a:lnTo>
                <a:cubicBezTo>
                  <a:pt x="4684137" y="1425873"/>
                  <a:pt x="4703635" y="1466564"/>
                  <a:pt x="4742630" y="1495387"/>
                </a:cubicBezTo>
                <a:cubicBezTo>
                  <a:pt x="4781625" y="1524209"/>
                  <a:pt x="4832489" y="1538621"/>
                  <a:pt x="4895220" y="1538621"/>
                </a:cubicBezTo>
                <a:cubicBezTo>
                  <a:pt x="4986775" y="1538621"/>
                  <a:pt x="5060103" y="1516580"/>
                  <a:pt x="5115205" y="1472498"/>
                </a:cubicBezTo>
                <a:cubicBezTo>
                  <a:pt x="5170307" y="1428416"/>
                  <a:pt x="5197858" y="1370771"/>
                  <a:pt x="5197858" y="1299562"/>
                </a:cubicBezTo>
                <a:lnTo>
                  <a:pt x="5197858" y="1230896"/>
                </a:lnTo>
                <a:cubicBezTo>
                  <a:pt x="5163949" y="1215637"/>
                  <a:pt x="5126225" y="1203345"/>
                  <a:pt x="5084687" y="1194020"/>
                </a:cubicBezTo>
                <a:cubicBezTo>
                  <a:pt x="5043148" y="1184695"/>
                  <a:pt x="4998643" y="1180033"/>
                  <a:pt x="4951170" y="1180033"/>
                </a:cubicBezTo>
                <a:close/>
                <a:moveTo>
                  <a:pt x="2698813" y="1145424"/>
                </a:moveTo>
                <a:lnTo>
                  <a:pt x="3090462" y="1145424"/>
                </a:lnTo>
                <a:lnTo>
                  <a:pt x="3090462" y="1426721"/>
                </a:lnTo>
                <a:lnTo>
                  <a:pt x="3201503" y="1426721"/>
                </a:lnTo>
                <a:lnTo>
                  <a:pt x="3201503" y="1780222"/>
                </a:lnTo>
                <a:lnTo>
                  <a:pt x="2698813" y="1780222"/>
                </a:lnTo>
                <a:close/>
                <a:moveTo>
                  <a:pt x="7047365" y="701916"/>
                </a:moveTo>
                <a:cubicBezTo>
                  <a:pt x="6965984" y="701916"/>
                  <a:pt x="6900285" y="728195"/>
                  <a:pt x="6850269" y="780754"/>
                </a:cubicBezTo>
                <a:cubicBezTo>
                  <a:pt x="6800254" y="833313"/>
                  <a:pt x="6767616" y="903674"/>
                  <a:pt x="6752357" y="991838"/>
                </a:cubicBezTo>
                <a:lnTo>
                  <a:pt x="7334744" y="991838"/>
                </a:lnTo>
                <a:cubicBezTo>
                  <a:pt x="7322877" y="905370"/>
                  <a:pt x="7292357" y="835433"/>
                  <a:pt x="7243190" y="782026"/>
                </a:cubicBezTo>
                <a:cubicBezTo>
                  <a:pt x="7194022" y="728619"/>
                  <a:pt x="7128747" y="701916"/>
                  <a:pt x="7047365" y="701916"/>
                </a:cubicBezTo>
                <a:close/>
                <a:moveTo>
                  <a:pt x="0" y="417080"/>
                </a:moveTo>
                <a:lnTo>
                  <a:pt x="386562" y="417080"/>
                </a:lnTo>
                <a:lnTo>
                  <a:pt x="386562" y="1175622"/>
                </a:lnTo>
                <a:cubicBezTo>
                  <a:pt x="386562" y="1266965"/>
                  <a:pt x="406909" y="1335888"/>
                  <a:pt x="447599" y="1382394"/>
                </a:cubicBezTo>
                <a:cubicBezTo>
                  <a:pt x="488289" y="1428900"/>
                  <a:pt x="545934" y="1452153"/>
                  <a:pt x="620534" y="1452153"/>
                </a:cubicBezTo>
                <a:cubicBezTo>
                  <a:pt x="695134" y="1452153"/>
                  <a:pt x="754051" y="1428900"/>
                  <a:pt x="797285" y="1382394"/>
                </a:cubicBezTo>
                <a:cubicBezTo>
                  <a:pt x="840519" y="1335888"/>
                  <a:pt x="862136" y="1266965"/>
                  <a:pt x="862136" y="1175622"/>
                </a:cubicBezTo>
                <a:lnTo>
                  <a:pt x="862136" y="417080"/>
                </a:lnTo>
                <a:lnTo>
                  <a:pt x="1248698" y="417080"/>
                </a:lnTo>
                <a:lnTo>
                  <a:pt x="1248698" y="1780222"/>
                </a:lnTo>
                <a:lnTo>
                  <a:pt x="862136" y="1780222"/>
                </a:lnTo>
                <a:lnTo>
                  <a:pt x="862136" y="1585351"/>
                </a:lnTo>
                <a:cubicBezTo>
                  <a:pt x="840095" y="1614386"/>
                  <a:pt x="815935" y="1642136"/>
                  <a:pt x="789655" y="1668600"/>
                </a:cubicBezTo>
                <a:cubicBezTo>
                  <a:pt x="763376" y="1695065"/>
                  <a:pt x="734129" y="1718544"/>
                  <a:pt x="701916" y="1739035"/>
                </a:cubicBezTo>
                <a:cubicBezTo>
                  <a:pt x="669702" y="1759526"/>
                  <a:pt x="634099" y="1775752"/>
                  <a:pt x="595102" y="1787713"/>
                </a:cubicBezTo>
                <a:cubicBezTo>
                  <a:pt x="556108" y="1799674"/>
                  <a:pt x="512025" y="1805654"/>
                  <a:pt x="462858" y="1805654"/>
                </a:cubicBezTo>
                <a:cubicBezTo>
                  <a:pt x="315353" y="1805654"/>
                  <a:pt x="201334" y="1760724"/>
                  <a:pt x="120800" y="1670866"/>
                </a:cubicBezTo>
                <a:cubicBezTo>
                  <a:pt x="40266" y="1581007"/>
                  <a:pt x="0" y="1457239"/>
                  <a:pt x="0" y="1299562"/>
                </a:cubicBezTo>
                <a:close/>
                <a:moveTo>
                  <a:pt x="4956257" y="401821"/>
                </a:moveTo>
                <a:cubicBezTo>
                  <a:pt x="5168187" y="401821"/>
                  <a:pt x="5322473" y="453533"/>
                  <a:pt x="5419114" y="556955"/>
                </a:cubicBezTo>
                <a:cubicBezTo>
                  <a:pt x="5515755" y="660377"/>
                  <a:pt x="5564075" y="804491"/>
                  <a:pt x="5564075" y="989295"/>
                </a:cubicBezTo>
                <a:lnTo>
                  <a:pt x="5564075" y="1780222"/>
                </a:lnTo>
                <a:lnTo>
                  <a:pt x="5190229" y="1780222"/>
                </a:lnTo>
                <a:lnTo>
                  <a:pt x="5190229" y="1632718"/>
                </a:lnTo>
                <a:cubicBezTo>
                  <a:pt x="5142755" y="1685277"/>
                  <a:pt x="5085959" y="1727239"/>
                  <a:pt x="5019835" y="1758605"/>
                </a:cubicBezTo>
                <a:cubicBezTo>
                  <a:pt x="4953713" y="1789971"/>
                  <a:pt x="4873180" y="1805654"/>
                  <a:pt x="4778234" y="1805654"/>
                </a:cubicBezTo>
                <a:cubicBezTo>
                  <a:pt x="4713808" y="1805654"/>
                  <a:pt x="4653196" y="1796753"/>
                  <a:pt x="4596398" y="1778950"/>
                </a:cubicBezTo>
                <a:cubicBezTo>
                  <a:pt x="4539600" y="1761148"/>
                  <a:pt x="4490008" y="1734445"/>
                  <a:pt x="4447622" y="1698840"/>
                </a:cubicBezTo>
                <a:cubicBezTo>
                  <a:pt x="4405236" y="1663236"/>
                  <a:pt x="4371751" y="1619578"/>
                  <a:pt x="4347167" y="1567867"/>
                </a:cubicBezTo>
                <a:cubicBezTo>
                  <a:pt x="4322583" y="1516156"/>
                  <a:pt x="4310290" y="1456391"/>
                  <a:pt x="4310290" y="1388573"/>
                </a:cubicBezTo>
                <a:lnTo>
                  <a:pt x="4310290" y="1383487"/>
                </a:lnTo>
                <a:cubicBezTo>
                  <a:pt x="4310290" y="1308887"/>
                  <a:pt x="4323854" y="1244460"/>
                  <a:pt x="4350981" y="1190206"/>
                </a:cubicBezTo>
                <a:cubicBezTo>
                  <a:pt x="4378108" y="1135951"/>
                  <a:pt x="4415832" y="1091022"/>
                  <a:pt x="4464152" y="1055417"/>
                </a:cubicBezTo>
                <a:cubicBezTo>
                  <a:pt x="4512473" y="1019813"/>
                  <a:pt x="4570118" y="993109"/>
                  <a:pt x="4637088" y="975307"/>
                </a:cubicBezTo>
                <a:cubicBezTo>
                  <a:pt x="4704059" y="957505"/>
                  <a:pt x="4778234" y="948604"/>
                  <a:pt x="4859616" y="948604"/>
                </a:cubicBezTo>
                <a:cubicBezTo>
                  <a:pt x="4929129" y="948604"/>
                  <a:pt x="4989741" y="953690"/>
                  <a:pt x="5041453" y="963863"/>
                </a:cubicBezTo>
                <a:cubicBezTo>
                  <a:pt x="5093164" y="974036"/>
                  <a:pt x="5143603" y="987599"/>
                  <a:pt x="5192771" y="1004554"/>
                </a:cubicBezTo>
                <a:lnTo>
                  <a:pt x="5192771" y="981665"/>
                </a:lnTo>
                <a:cubicBezTo>
                  <a:pt x="5192771" y="900284"/>
                  <a:pt x="5168187" y="838400"/>
                  <a:pt x="5119020" y="796013"/>
                </a:cubicBezTo>
                <a:cubicBezTo>
                  <a:pt x="5069852" y="753627"/>
                  <a:pt x="4996947" y="732434"/>
                  <a:pt x="4900307" y="732434"/>
                </a:cubicBezTo>
                <a:cubicBezTo>
                  <a:pt x="4825707" y="732434"/>
                  <a:pt x="4760009" y="738792"/>
                  <a:pt x="4703211" y="751508"/>
                </a:cubicBezTo>
                <a:cubicBezTo>
                  <a:pt x="4646413" y="764224"/>
                  <a:pt x="4586648" y="782450"/>
                  <a:pt x="4523917" y="806186"/>
                </a:cubicBezTo>
                <a:lnTo>
                  <a:pt x="4427277" y="511178"/>
                </a:lnTo>
                <a:cubicBezTo>
                  <a:pt x="4501876" y="478964"/>
                  <a:pt x="4579867" y="452685"/>
                  <a:pt x="4661249" y="432339"/>
                </a:cubicBezTo>
                <a:cubicBezTo>
                  <a:pt x="4742630" y="411994"/>
                  <a:pt x="4840966" y="401821"/>
                  <a:pt x="4956257" y="401821"/>
                </a:cubicBezTo>
                <a:close/>
                <a:moveTo>
                  <a:pt x="7047365" y="391649"/>
                </a:moveTo>
                <a:cubicBezTo>
                  <a:pt x="7160961" y="391649"/>
                  <a:pt x="7259297" y="411994"/>
                  <a:pt x="7342374" y="452685"/>
                </a:cubicBezTo>
                <a:cubicBezTo>
                  <a:pt x="7425451" y="493376"/>
                  <a:pt x="7494540" y="548054"/>
                  <a:pt x="7549642" y="616720"/>
                </a:cubicBezTo>
                <a:cubicBezTo>
                  <a:pt x="7604745" y="685385"/>
                  <a:pt x="7645435" y="764224"/>
                  <a:pt x="7671715" y="853235"/>
                </a:cubicBezTo>
                <a:cubicBezTo>
                  <a:pt x="7697995" y="942246"/>
                  <a:pt x="7711134" y="1035072"/>
                  <a:pt x="7711134" y="1131713"/>
                </a:cubicBezTo>
                <a:lnTo>
                  <a:pt x="7711134" y="1136799"/>
                </a:lnTo>
                <a:cubicBezTo>
                  <a:pt x="7711134" y="1155449"/>
                  <a:pt x="7710710" y="1171556"/>
                  <a:pt x="7709862" y="1185119"/>
                </a:cubicBezTo>
                <a:cubicBezTo>
                  <a:pt x="7709015" y="1198683"/>
                  <a:pt x="7707743" y="1214789"/>
                  <a:pt x="7706048" y="1233440"/>
                </a:cubicBezTo>
                <a:lnTo>
                  <a:pt x="6757443" y="1233440"/>
                </a:lnTo>
                <a:cubicBezTo>
                  <a:pt x="6776093" y="1321603"/>
                  <a:pt x="6814665" y="1388149"/>
                  <a:pt x="6873158" y="1433079"/>
                </a:cubicBezTo>
                <a:cubicBezTo>
                  <a:pt x="6931651" y="1478008"/>
                  <a:pt x="7004131" y="1500473"/>
                  <a:pt x="7090599" y="1500473"/>
                </a:cubicBezTo>
                <a:cubicBezTo>
                  <a:pt x="7155027" y="1500473"/>
                  <a:pt x="7212672" y="1489452"/>
                  <a:pt x="7263535" y="1467412"/>
                </a:cubicBezTo>
                <a:cubicBezTo>
                  <a:pt x="7314399" y="1445371"/>
                  <a:pt x="7366958" y="1409766"/>
                  <a:pt x="7421212" y="1360598"/>
                </a:cubicBezTo>
                <a:lnTo>
                  <a:pt x="7642468" y="1556423"/>
                </a:lnTo>
                <a:cubicBezTo>
                  <a:pt x="7578041" y="1636109"/>
                  <a:pt x="7500051" y="1698417"/>
                  <a:pt x="7408496" y="1743346"/>
                </a:cubicBezTo>
                <a:cubicBezTo>
                  <a:pt x="7316942" y="1788275"/>
                  <a:pt x="7209281" y="1810740"/>
                  <a:pt x="7085513" y="1810740"/>
                </a:cubicBezTo>
                <a:cubicBezTo>
                  <a:pt x="6983786" y="1810740"/>
                  <a:pt x="6889265" y="1793786"/>
                  <a:pt x="6801949" y="1759877"/>
                </a:cubicBezTo>
                <a:cubicBezTo>
                  <a:pt x="6714633" y="1725968"/>
                  <a:pt x="6639185" y="1677647"/>
                  <a:pt x="6575607" y="1614916"/>
                </a:cubicBezTo>
                <a:cubicBezTo>
                  <a:pt x="6512027" y="1552184"/>
                  <a:pt x="6462435" y="1478008"/>
                  <a:pt x="6426831" y="1392388"/>
                </a:cubicBezTo>
                <a:cubicBezTo>
                  <a:pt x="6391227" y="1306768"/>
                  <a:pt x="6373424" y="1211399"/>
                  <a:pt x="6373424" y="1106281"/>
                </a:cubicBezTo>
                <a:lnTo>
                  <a:pt x="6373424" y="1101194"/>
                </a:lnTo>
                <a:cubicBezTo>
                  <a:pt x="6373424" y="1004554"/>
                  <a:pt x="6389955" y="912999"/>
                  <a:pt x="6423016" y="826532"/>
                </a:cubicBezTo>
                <a:cubicBezTo>
                  <a:pt x="6456077" y="740064"/>
                  <a:pt x="6502279" y="664616"/>
                  <a:pt x="6561619" y="600189"/>
                </a:cubicBezTo>
                <a:cubicBezTo>
                  <a:pt x="6620960" y="535762"/>
                  <a:pt x="6691745" y="484898"/>
                  <a:pt x="6773974" y="447598"/>
                </a:cubicBezTo>
                <a:cubicBezTo>
                  <a:pt x="6856204" y="410299"/>
                  <a:pt x="6947334" y="391649"/>
                  <a:pt x="7047365" y="391649"/>
                </a:cubicBezTo>
                <a:close/>
                <a:moveTo>
                  <a:pt x="2119988" y="391649"/>
                </a:moveTo>
                <a:cubicBezTo>
                  <a:pt x="2267492" y="391649"/>
                  <a:pt x="2381511" y="436578"/>
                  <a:pt x="2462045" y="526437"/>
                </a:cubicBezTo>
                <a:cubicBezTo>
                  <a:pt x="2542579" y="616296"/>
                  <a:pt x="2582846" y="740064"/>
                  <a:pt x="2582846" y="897740"/>
                </a:cubicBezTo>
                <a:lnTo>
                  <a:pt x="2582846" y="1780222"/>
                </a:lnTo>
                <a:lnTo>
                  <a:pt x="2196283" y="1780222"/>
                </a:lnTo>
                <a:lnTo>
                  <a:pt x="2196283" y="1021680"/>
                </a:lnTo>
                <a:cubicBezTo>
                  <a:pt x="2196283" y="930338"/>
                  <a:pt x="2175938" y="861414"/>
                  <a:pt x="2135247" y="814908"/>
                </a:cubicBezTo>
                <a:cubicBezTo>
                  <a:pt x="2094557" y="768403"/>
                  <a:pt x="2036911" y="745150"/>
                  <a:pt x="1962311" y="745150"/>
                </a:cubicBezTo>
                <a:cubicBezTo>
                  <a:pt x="1887712" y="745150"/>
                  <a:pt x="1828795" y="768403"/>
                  <a:pt x="1785561" y="814908"/>
                </a:cubicBezTo>
                <a:cubicBezTo>
                  <a:pt x="1742327" y="861414"/>
                  <a:pt x="1720710" y="930338"/>
                  <a:pt x="1720710" y="1021680"/>
                </a:cubicBezTo>
                <a:lnTo>
                  <a:pt x="1720710" y="1780222"/>
                </a:lnTo>
                <a:lnTo>
                  <a:pt x="1334147" y="1780222"/>
                </a:lnTo>
                <a:lnTo>
                  <a:pt x="1334147" y="417080"/>
                </a:lnTo>
                <a:lnTo>
                  <a:pt x="1720710" y="417080"/>
                </a:lnTo>
                <a:lnTo>
                  <a:pt x="1720710" y="611951"/>
                </a:lnTo>
                <a:cubicBezTo>
                  <a:pt x="1742751" y="582917"/>
                  <a:pt x="1766911" y="555167"/>
                  <a:pt x="1793190" y="528702"/>
                </a:cubicBezTo>
                <a:cubicBezTo>
                  <a:pt x="1819470" y="502237"/>
                  <a:pt x="1848716" y="478759"/>
                  <a:pt x="1880930" y="458268"/>
                </a:cubicBezTo>
                <a:cubicBezTo>
                  <a:pt x="1913143" y="437777"/>
                  <a:pt x="1948748" y="421551"/>
                  <a:pt x="1987743" y="409590"/>
                </a:cubicBezTo>
                <a:cubicBezTo>
                  <a:pt x="2026738" y="397629"/>
                  <a:pt x="2070820" y="391649"/>
                  <a:pt x="2119988" y="391649"/>
                </a:cubicBezTo>
                <a:close/>
                <a:moveTo>
                  <a:pt x="5703026" y="68665"/>
                </a:moveTo>
                <a:lnTo>
                  <a:pt x="6089589" y="68665"/>
                </a:lnTo>
                <a:lnTo>
                  <a:pt x="6089589" y="417080"/>
                </a:lnTo>
                <a:lnTo>
                  <a:pt x="6410029" y="417080"/>
                </a:lnTo>
                <a:lnTo>
                  <a:pt x="6410029" y="747693"/>
                </a:lnTo>
                <a:lnTo>
                  <a:pt x="6089589" y="747693"/>
                </a:lnTo>
                <a:lnTo>
                  <a:pt x="6089589" y="1330080"/>
                </a:lnTo>
                <a:cubicBezTo>
                  <a:pt x="6089589" y="1418244"/>
                  <a:pt x="6131127" y="1462325"/>
                  <a:pt x="6214204" y="1462325"/>
                </a:cubicBezTo>
                <a:cubicBezTo>
                  <a:pt x="6282023" y="1462325"/>
                  <a:pt x="6345602" y="1446218"/>
                  <a:pt x="6404943" y="1414005"/>
                </a:cubicBezTo>
                <a:lnTo>
                  <a:pt x="6404943" y="1724272"/>
                </a:lnTo>
                <a:cubicBezTo>
                  <a:pt x="6364251" y="1748009"/>
                  <a:pt x="6319322" y="1767083"/>
                  <a:pt x="6270154" y="1781494"/>
                </a:cubicBezTo>
                <a:cubicBezTo>
                  <a:pt x="6220986" y="1795905"/>
                  <a:pt x="6164189" y="1803111"/>
                  <a:pt x="6099761" y="1803111"/>
                </a:cubicBezTo>
                <a:cubicBezTo>
                  <a:pt x="6040421" y="1803111"/>
                  <a:pt x="5986590" y="1796753"/>
                  <a:pt x="5938270" y="1784037"/>
                </a:cubicBezTo>
                <a:cubicBezTo>
                  <a:pt x="5889949" y="1771321"/>
                  <a:pt x="5848411" y="1748856"/>
                  <a:pt x="5813654" y="1716643"/>
                </a:cubicBezTo>
                <a:cubicBezTo>
                  <a:pt x="5778897" y="1684429"/>
                  <a:pt x="5751771" y="1642467"/>
                  <a:pt x="5732273" y="1590755"/>
                </a:cubicBezTo>
                <a:cubicBezTo>
                  <a:pt x="5712775" y="1539044"/>
                  <a:pt x="5703026" y="1473346"/>
                  <a:pt x="5703026" y="1393659"/>
                </a:cubicBezTo>
                <a:lnTo>
                  <a:pt x="5703026" y="747693"/>
                </a:lnTo>
                <a:lnTo>
                  <a:pt x="5540263" y="747693"/>
                </a:lnTo>
                <a:lnTo>
                  <a:pt x="5540263" y="417080"/>
                </a:lnTo>
                <a:lnTo>
                  <a:pt x="5703026" y="417080"/>
                </a:lnTo>
                <a:close/>
                <a:moveTo>
                  <a:pt x="2698813" y="0"/>
                </a:moveTo>
                <a:lnTo>
                  <a:pt x="3393100" y="0"/>
                </a:lnTo>
                <a:cubicBezTo>
                  <a:pt x="3532126" y="0"/>
                  <a:pt x="3659709" y="22464"/>
                  <a:pt x="3775847" y="67394"/>
                </a:cubicBezTo>
                <a:cubicBezTo>
                  <a:pt x="3891986" y="112323"/>
                  <a:pt x="3992017" y="174631"/>
                  <a:pt x="4075942" y="254317"/>
                </a:cubicBezTo>
                <a:cubicBezTo>
                  <a:pt x="4159867" y="334003"/>
                  <a:pt x="4224718" y="427677"/>
                  <a:pt x="4270495" y="535338"/>
                </a:cubicBezTo>
                <a:cubicBezTo>
                  <a:pt x="4316272" y="642999"/>
                  <a:pt x="4339161" y="759561"/>
                  <a:pt x="4339161" y="885025"/>
                </a:cubicBezTo>
                <a:lnTo>
                  <a:pt x="4339161" y="890111"/>
                </a:lnTo>
                <a:cubicBezTo>
                  <a:pt x="4339161" y="1015574"/>
                  <a:pt x="4316272" y="1132560"/>
                  <a:pt x="4270495" y="1241069"/>
                </a:cubicBezTo>
                <a:cubicBezTo>
                  <a:pt x="4224718" y="1349578"/>
                  <a:pt x="4159867" y="1443675"/>
                  <a:pt x="4075942" y="1523361"/>
                </a:cubicBezTo>
                <a:cubicBezTo>
                  <a:pt x="4033980" y="1563204"/>
                  <a:pt x="3987991" y="1598809"/>
                  <a:pt x="3937975" y="1630175"/>
                </a:cubicBezTo>
                <a:lnTo>
                  <a:pt x="3920682" y="1638855"/>
                </a:lnTo>
                <a:lnTo>
                  <a:pt x="4011466" y="1796098"/>
                </a:lnTo>
                <a:lnTo>
                  <a:pt x="3262708" y="1794611"/>
                </a:lnTo>
                <a:lnTo>
                  <a:pt x="3635800" y="1145425"/>
                </a:lnTo>
                <a:lnTo>
                  <a:pt x="3734765" y="1316837"/>
                </a:lnTo>
                <a:lnTo>
                  <a:pt x="3780934" y="1279217"/>
                </a:lnTo>
                <a:cubicBezTo>
                  <a:pt x="3827559" y="1231744"/>
                  <a:pt x="3864011" y="1175794"/>
                  <a:pt x="3890290" y="1111367"/>
                </a:cubicBezTo>
                <a:cubicBezTo>
                  <a:pt x="3916570" y="1046940"/>
                  <a:pt x="3929709" y="974883"/>
                  <a:pt x="3929709" y="895197"/>
                </a:cubicBezTo>
                <a:lnTo>
                  <a:pt x="3929709" y="890111"/>
                </a:lnTo>
                <a:cubicBezTo>
                  <a:pt x="3929709" y="812120"/>
                  <a:pt x="3916570" y="740064"/>
                  <a:pt x="3890290" y="673941"/>
                </a:cubicBezTo>
                <a:cubicBezTo>
                  <a:pt x="3864011" y="607818"/>
                  <a:pt x="3827559" y="551021"/>
                  <a:pt x="3780934" y="503548"/>
                </a:cubicBezTo>
                <a:cubicBezTo>
                  <a:pt x="3734309" y="456076"/>
                  <a:pt x="3677935" y="419200"/>
                  <a:pt x="3611813" y="392920"/>
                </a:cubicBezTo>
                <a:cubicBezTo>
                  <a:pt x="3545690" y="366641"/>
                  <a:pt x="3472786" y="353501"/>
                  <a:pt x="3393100" y="353501"/>
                </a:cubicBezTo>
                <a:lnTo>
                  <a:pt x="3090462" y="353501"/>
                </a:lnTo>
                <a:lnTo>
                  <a:pt x="3090462" y="449991"/>
                </a:lnTo>
                <a:lnTo>
                  <a:pt x="3267039" y="449991"/>
                </a:lnTo>
                <a:lnTo>
                  <a:pt x="2891373" y="1097691"/>
                </a:lnTo>
                <a:lnTo>
                  <a:pt x="2515707" y="449991"/>
                </a:lnTo>
                <a:lnTo>
                  <a:pt x="2698813" y="449991"/>
                </a:lnTo>
                <a:close/>
              </a:path>
            </a:pathLst>
          </a:custGeom>
          <a:pattFill prst="narHorz">
            <a:fgClr>
              <a:srgbClr val="C00000"/>
            </a:fgClr>
            <a:bgClr>
              <a:schemeClr val="bg1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de-DE" sz="20000" b="1" spc="-2000" dirty="0">
              <a:solidFill>
                <a:srgbClr val="1F4E79"/>
              </a:solidFill>
              <a:latin typeface="Gotham" panose="02000504050000020004" pitchFamily="2" charset="0"/>
            </a:endParaRPr>
          </a:p>
        </p:txBody>
      </p:sp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196A3477-17A2-A860-4987-264BB4D4B51D}"/>
              </a:ext>
            </a:extLst>
          </p:cNvPr>
          <p:cNvSpPr/>
          <p:nvPr userDrawn="1"/>
        </p:nvSpPr>
        <p:spPr>
          <a:xfrm flipH="1">
            <a:off x="-81700" y="-53660"/>
            <a:ext cx="12459096" cy="7012454"/>
          </a:xfrm>
          <a:custGeom>
            <a:avLst/>
            <a:gdLst>
              <a:gd name="connsiteX0" fmla="*/ 9879359 w 12459096"/>
              <a:gd name="connsiteY0" fmla="*/ 0 h 7012454"/>
              <a:gd name="connsiteX1" fmla="*/ 6229604 w 12459096"/>
              <a:gd name="connsiteY1" fmla="*/ 3556 h 7012454"/>
              <a:gd name="connsiteX2" fmla="*/ 2579842 w 12459096"/>
              <a:gd name="connsiteY2" fmla="*/ 0 h 7012454"/>
              <a:gd name="connsiteX3" fmla="*/ 2002264 w 12459096"/>
              <a:gd name="connsiteY3" fmla="*/ 798947 h 7012454"/>
              <a:gd name="connsiteX4" fmla="*/ 0 w 12459096"/>
              <a:gd name="connsiteY4" fmla="*/ 1203236 h 7012454"/>
              <a:gd name="connsiteX5" fmla="*/ 9626 w 12459096"/>
              <a:gd name="connsiteY5" fmla="*/ 7012454 h 7012454"/>
              <a:gd name="connsiteX6" fmla="*/ 4820896 w 12459096"/>
              <a:gd name="connsiteY6" fmla="*/ 7012454 h 7012454"/>
              <a:gd name="connsiteX7" fmla="*/ 6827496 w 12459096"/>
              <a:gd name="connsiteY7" fmla="*/ 7012454 h 7012454"/>
              <a:gd name="connsiteX8" fmla="*/ 12449470 w 12459096"/>
              <a:gd name="connsiteY8" fmla="*/ 7012454 h 7012454"/>
              <a:gd name="connsiteX9" fmla="*/ 12459096 w 12459096"/>
              <a:gd name="connsiteY9" fmla="*/ 1203236 h 7012454"/>
              <a:gd name="connsiteX10" fmla="*/ 10456913 w 12459096"/>
              <a:gd name="connsiteY10" fmla="*/ 798947 h 7012454"/>
              <a:gd name="connsiteX11" fmla="*/ 9879359 w 12459096"/>
              <a:gd name="connsiteY11" fmla="*/ 0 h 701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459096" h="7012454">
                <a:moveTo>
                  <a:pt x="9879359" y="0"/>
                </a:moveTo>
                <a:lnTo>
                  <a:pt x="6229604" y="3556"/>
                </a:lnTo>
                <a:lnTo>
                  <a:pt x="2579842" y="0"/>
                </a:lnTo>
                <a:cubicBezTo>
                  <a:pt x="2387315" y="243855"/>
                  <a:pt x="2416194" y="564718"/>
                  <a:pt x="2002264" y="798947"/>
                </a:cubicBezTo>
                <a:cubicBezTo>
                  <a:pt x="1588332" y="1033177"/>
                  <a:pt x="3208" y="805366"/>
                  <a:pt x="0" y="1203236"/>
                </a:cubicBezTo>
                <a:cubicBezTo>
                  <a:pt x="3208" y="3139642"/>
                  <a:pt x="6418" y="5076048"/>
                  <a:pt x="9626" y="7012454"/>
                </a:cubicBezTo>
                <a:lnTo>
                  <a:pt x="4820896" y="7012454"/>
                </a:lnTo>
                <a:lnTo>
                  <a:pt x="6827496" y="7012454"/>
                </a:lnTo>
                <a:lnTo>
                  <a:pt x="12449470" y="7012454"/>
                </a:lnTo>
                <a:cubicBezTo>
                  <a:pt x="12452678" y="5076048"/>
                  <a:pt x="12455888" y="3139642"/>
                  <a:pt x="12459096" y="1203236"/>
                </a:cubicBezTo>
                <a:cubicBezTo>
                  <a:pt x="12455888" y="805366"/>
                  <a:pt x="10870828" y="1033177"/>
                  <a:pt x="10456913" y="798947"/>
                </a:cubicBezTo>
                <a:cubicBezTo>
                  <a:pt x="10042999" y="564718"/>
                  <a:pt x="10071877" y="243855"/>
                  <a:pt x="9879359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spc="-1000" baseline="0" dirty="0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5CCF0F5C-15BE-2304-7B8D-79757368B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8864" y="190500"/>
            <a:ext cx="7627936" cy="79931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850AD10-1B86-2290-BA1D-A98516D2AE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038" y="989814"/>
            <a:ext cx="11556999" cy="560783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3DA8148-5E3F-4127-5C33-5D7E2DC7AD7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0393" y="102008"/>
            <a:ext cx="1265237" cy="843491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D203DF5A-D0D5-5E5B-1604-74FE214929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56370" y="102008"/>
            <a:ext cx="1267200" cy="84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825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800" b="1" kern="1200" spc="-300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4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Tx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9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69" userDrawn="1">
          <p15:clr>
            <a:srgbClr val="F26B43"/>
          </p15:clr>
        </p15:guide>
        <p15:guide id="4" orient="horz" pos="618" userDrawn="1">
          <p15:clr>
            <a:srgbClr val="F26B43"/>
          </p15:clr>
        </p15:guide>
        <p15:guide id="5" orient="horz" pos="4156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0C504800-1E06-4FCC-EBEC-C1C5260C3999}"/>
              </a:ext>
            </a:extLst>
          </p:cNvPr>
          <p:cNvSpPr>
            <a:spLocks noChangeAspect="1"/>
          </p:cNvSpPr>
          <p:nvPr userDrawn="1"/>
        </p:nvSpPr>
        <p:spPr>
          <a:xfrm>
            <a:off x="9750564" y="217648"/>
            <a:ext cx="2217600" cy="520740"/>
          </a:xfrm>
          <a:custGeom>
            <a:avLst/>
            <a:gdLst>
              <a:gd name="connsiteX0" fmla="*/ 4951170 w 7711134"/>
              <a:gd name="connsiteY0" fmla="*/ 1180033 h 1810740"/>
              <a:gd name="connsiteX1" fmla="*/ 4755346 w 7711134"/>
              <a:gd name="connsiteY1" fmla="*/ 1228353 h 1810740"/>
              <a:gd name="connsiteX2" fmla="*/ 4684137 w 7711134"/>
              <a:gd name="connsiteY2" fmla="*/ 1368228 h 1810740"/>
              <a:gd name="connsiteX3" fmla="*/ 4684137 w 7711134"/>
              <a:gd name="connsiteY3" fmla="*/ 1373314 h 1810740"/>
              <a:gd name="connsiteX4" fmla="*/ 4742630 w 7711134"/>
              <a:gd name="connsiteY4" fmla="*/ 1495387 h 1810740"/>
              <a:gd name="connsiteX5" fmla="*/ 4895220 w 7711134"/>
              <a:gd name="connsiteY5" fmla="*/ 1538621 h 1810740"/>
              <a:gd name="connsiteX6" fmla="*/ 5115205 w 7711134"/>
              <a:gd name="connsiteY6" fmla="*/ 1472498 h 1810740"/>
              <a:gd name="connsiteX7" fmla="*/ 5197858 w 7711134"/>
              <a:gd name="connsiteY7" fmla="*/ 1299562 h 1810740"/>
              <a:gd name="connsiteX8" fmla="*/ 5197858 w 7711134"/>
              <a:gd name="connsiteY8" fmla="*/ 1230896 h 1810740"/>
              <a:gd name="connsiteX9" fmla="*/ 5084687 w 7711134"/>
              <a:gd name="connsiteY9" fmla="*/ 1194020 h 1810740"/>
              <a:gd name="connsiteX10" fmla="*/ 4951170 w 7711134"/>
              <a:gd name="connsiteY10" fmla="*/ 1180033 h 1810740"/>
              <a:gd name="connsiteX11" fmla="*/ 2698813 w 7711134"/>
              <a:gd name="connsiteY11" fmla="*/ 1145424 h 1810740"/>
              <a:gd name="connsiteX12" fmla="*/ 3090462 w 7711134"/>
              <a:gd name="connsiteY12" fmla="*/ 1145424 h 1810740"/>
              <a:gd name="connsiteX13" fmla="*/ 3090462 w 7711134"/>
              <a:gd name="connsiteY13" fmla="*/ 1426721 h 1810740"/>
              <a:gd name="connsiteX14" fmla="*/ 3201503 w 7711134"/>
              <a:gd name="connsiteY14" fmla="*/ 1426721 h 1810740"/>
              <a:gd name="connsiteX15" fmla="*/ 3201503 w 7711134"/>
              <a:gd name="connsiteY15" fmla="*/ 1780222 h 1810740"/>
              <a:gd name="connsiteX16" fmla="*/ 2698813 w 7711134"/>
              <a:gd name="connsiteY16" fmla="*/ 1780222 h 1810740"/>
              <a:gd name="connsiteX17" fmla="*/ 7047365 w 7711134"/>
              <a:gd name="connsiteY17" fmla="*/ 701916 h 1810740"/>
              <a:gd name="connsiteX18" fmla="*/ 6850269 w 7711134"/>
              <a:gd name="connsiteY18" fmla="*/ 780754 h 1810740"/>
              <a:gd name="connsiteX19" fmla="*/ 6752357 w 7711134"/>
              <a:gd name="connsiteY19" fmla="*/ 991838 h 1810740"/>
              <a:gd name="connsiteX20" fmla="*/ 7334744 w 7711134"/>
              <a:gd name="connsiteY20" fmla="*/ 991838 h 1810740"/>
              <a:gd name="connsiteX21" fmla="*/ 7243190 w 7711134"/>
              <a:gd name="connsiteY21" fmla="*/ 782026 h 1810740"/>
              <a:gd name="connsiteX22" fmla="*/ 7047365 w 7711134"/>
              <a:gd name="connsiteY22" fmla="*/ 701916 h 1810740"/>
              <a:gd name="connsiteX23" fmla="*/ 0 w 7711134"/>
              <a:gd name="connsiteY23" fmla="*/ 417080 h 1810740"/>
              <a:gd name="connsiteX24" fmla="*/ 386562 w 7711134"/>
              <a:gd name="connsiteY24" fmla="*/ 417080 h 1810740"/>
              <a:gd name="connsiteX25" fmla="*/ 386562 w 7711134"/>
              <a:gd name="connsiteY25" fmla="*/ 1175622 h 1810740"/>
              <a:gd name="connsiteX26" fmla="*/ 447599 w 7711134"/>
              <a:gd name="connsiteY26" fmla="*/ 1382394 h 1810740"/>
              <a:gd name="connsiteX27" fmla="*/ 620534 w 7711134"/>
              <a:gd name="connsiteY27" fmla="*/ 1452153 h 1810740"/>
              <a:gd name="connsiteX28" fmla="*/ 797285 w 7711134"/>
              <a:gd name="connsiteY28" fmla="*/ 1382394 h 1810740"/>
              <a:gd name="connsiteX29" fmla="*/ 862136 w 7711134"/>
              <a:gd name="connsiteY29" fmla="*/ 1175622 h 1810740"/>
              <a:gd name="connsiteX30" fmla="*/ 862136 w 7711134"/>
              <a:gd name="connsiteY30" fmla="*/ 417080 h 1810740"/>
              <a:gd name="connsiteX31" fmla="*/ 1248698 w 7711134"/>
              <a:gd name="connsiteY31" fmla="*/ 417080 h 1810740"/>
              <a:gd name="connsiteX32" fmla="*/ 1248698 w 7711134"/>
              <a:gd name="connsiteY32" fmla="*/ 1780222 h 1810740"/>
              <a:gd name="connsiteX33" fmla="*/ 862136 w 7711134"/>
              <a:gd name="connsiteY33" fmla="*/ 1780222 h 1810740"/>
              <a:gd name="connsiteX34" fmla="*/ 862136 w 7711134"/>
              <a:gd name="connsiteY34" fmla="*/ 1585351 h 1810740"/>
              <a:gd name="connsiteX35" fmla="*/ 789655 w 7711134"/>
              <a:gd name="connsiteY35" fmla="*/ 1668600 h 1810740"/>
              <a:gd name="connsiteX36" fmla="*/ 701916 w 7711134"/>
              <a:gd name="connsiteY36" fmla="*/ 1739035 h 1810740"/>
              <a:gd name="connsiteX37" fmla="*/ 595102 w 7711134"/>
              <a:gd name="connsiteY37" fmla="*/ 1787713 h 1810740"/>
              <a:gd name="connsiteX38" fmla="*/ 462858 w 7711134"/>
              <a:gd name="connsiteY38" fmla="*/ 1805654 h 1810740"/>
              <a:gd name="connsiteX39" fmla="*/ 120800 w 7711134"/>
              <a:gd name="connsiteY39" fmla="*/ 1670866 h 1810740"/>
              <a:gd name="connsiteX40" fmla="*/ 0 w 7711134"/>
              <a:gd name="connsiteY40" fmla="*/ 1299562 h 1810740"/>
              <a:gd name="connsiteX41" fmla="*/ 4956257 w 7711134"/>
              <a:gd name="connsiteY41" fmla="*/ 401821 h 1810740"/>
              <a:gd name="connsiteX42" fmla="*/ 5419114 w 7711134"/>
              <a:gd name="connsiteY42" fmla="*/ 556955 h 1810740"/>
              <a:gd name="connsiteX43" fmla="*/ 5564075 w 7711134"/>
              <a:gd name="connsiteY43" fmla="*/ 989295 h 1810740"/>
              <a:gd name="connsiteX44" fmla="*/ 5564075 w 7711134"/>
              <a:gd name="connsiteY44" fmla="*/ 1780222 h 1810740"/>
              <a:gd name="connsiteX45" fmla="*/ 5190229 w 7711134"/>
              <a:gd name="connsiteY45" fmla="*/ 1780222 h 1810740"/>
              <a:gd name="connsiteX46" fmla="*/ 5190229 w 7711134"/>
              <a:gd name="connsiteY46" fmla="*/ 1632718 h 1810740"/>
              <a:gd name="connsiteX47" fmla="*/ 5019835 w 7711134"/>
              <a:gd name="connsiteY47" fmla="*/ 1758605 h 1810740"/>
              <a:gd name="connsiteX48" fmla="*/ 4778234 w 7711134"/>
              <a:gd name="connsiteY48" fmla="*/ 1805654 h 1810740"/>
              <a:gd name="connsiteX49" fmla="*/ 4596398 w 7711134"/>
              <a:gd name="connsiteY49" fmla="*/ 1778950 h 1810740"/>
              <a:gd name="connsiteX50" fmla="*/ 4447622 w 7711134"/>
              <a:gd name="connsiteY50" fmla="*/ 1698840 h 1810740"/>
              <a:gd name="connsiteX51" fmla="*/ 4347167 w 7711134"/>
              <a:gd name="connsiteY51" fmla="*/ 1567867 h 1810740"/>
              <a:gd name="connsiteX52" fmla="*/ 4310290 w 7711134"/>
              <a:gd name="connsiteY52" fmla="*/ 1388573 h 1810740"/>
              <a:gd name="connsiteX53" fmla="*/ 4310290 w 7711134"/>
              <a:gd name="connsiteY53" fmla="*/ 1383487 h 1810740"/>
              <a:gd name="connsiteX54" fmla="*/ 4350981 w 7711134"/>
              <a:gd name="connsiteY54" fmla="*/ 1190206 h 1810740"/>
              <a:gd name="connsiteX55" fmla="*/ 4464152 w 7711134"/>
              <a:gd name="connsiteY55" fmla="*/ 1055417 h 1810740"/>
              <a:gd name="connsiteX56" fmla="*/ 4637088 w 7711134"/>
              <a:gd name="connsiteY56" fmla="*/ 975307 h 1810740"/>
              <a:gd name="connsiteX57" fmla="*/ 4859616 w 7711134"/>
              <a:gd name="connsiteY57" fmla="*/ 948604 h 1810740"/>
              <a:gd name="connsiteX58" fmla="*/ 5041453 w 7711134"/>
              <a:gd name="connsiteY58" fmla="*/ 963863 h 1810740"/>
              <a:gd name="connsiteX59" fmla="*/ 5192771 w 7711134"/>
              <a:gd name="connsiteY59" fmla="*/ 1004554 h 1810740"/>
              <a:gd name="connsiteX60" fmla="*/ 5192771 w 7711134"/>
              <a:gd name="connsiteY60" fmla="*/ 981665 h 1810740"/>
              <a:gd name="connsiteX61" fmla="*/ 5119020 w 7711134"/>
              <a:gd name="connsiteY61" fmla="*/ 796013 h 1810740"/>
              <a:gd name="connsiteX62" fmla="*/ 4900307 w 7711134"/>
              <a:gd name="connsiteY62" fmla="*/ 732434 h 1810740"/>
              <a:gd name="connsiteX63" fmla="*/ 4703211 w 7711134"/>
              <a:gd name="connsiteY63" fmla="*/ 751508 h 1810740"/>
              <a:gd name="connsiteX64" fmla="*/ 4523917 w 7711134"/>
              <a:gd name="connsiteY64" fmla="*/ 806186 h 1810740"/>
              <a:gd name="connsiteX65" fmla="*/ 4427277 w 7711134"/>
              <a:gd name="connsiteY65" fmla="*/ 511178 h 1810740"/>
              <a:gd name="connsiteX66" fmla="*/ 4661249 w 7711134"/>
              <a:gd name="connsiteY66" fmla="*/ 432339 h 1810740"/>
              <a:gd name="connsiteX67" fmla="*/ 4956257 w 7711134"/>
              <a:gd name="connsiteY67" fmla="*/ 401821 h 1810740"/>
              <a:gd name="connsiteX68" fmla="*/ 7047365 w 7711134"/>
              <a:gd name="connsiteY68" fmla="*/ 391649 h 1810740"/>
              <a:gd name="connsiteX69" fmla="*/ 7342374 w 7711134"/>
              <a:gd name="connsiteY69" fmla="*/ 452685 h 1810740"/>
              <a:gd name="connsiteX70" fmla="*/ 7549642 w 7711134"/>
              <a:gd name="connsiteY70" fmla="*/ 616720 h 1810740"/>
              <a:gd name="connsiteX71" fmla="*/ 7671715 w 7711134"/>
              <a:gd name="connsiteY71" fmla="*/ 853235 h 1810740"/>
              <a:gd name="connsiteX72" fmla="*/ 7711134 w 7711134"/>
              <a:gd name="connsiteY72" fmla="*/ 1131713 h 1810740"/>
              <a:gd name="connsiteX73" fmla="*/ 7711134 w 7711134"/>
              <a:gd name="connsiteY73" fmla="*/ 1136799 h 1810740"/>
              <a:gd name="connsiteX74" fmla="*/ 7709862 w 7711134"/>
              <a:gd name="connsiteY74" fmla="*/ 1185119 h 1810740"/>
              <a:gd name="connsiteX75" fmla="*/ 7706048 w 7711134"/>
              <a:gd name="connsiteY75" fmla="*/ 1233440 h 1810740"/>
              <a:gd name="connsiteX76" fmla="*/ 6757443 w 7711134"/>
              <a:gd name="connsiteY76" fmla="*/ 1233440 h 1810740"/>
              <a:gd name="connsiteX77" fmla="*/ 6873158 w 7711134"/>
              <a:gd name="connsiteY77" fmla="*/ 1433079 h 1810740"/>
              <a:gd name="connsiteX78" fmla="*/ 7090599 w 7711134"/>
              <a:gd name="connsiteY78" fmla="*/ 1500473 h 1810740"/>
              <a:gd name="connsiteX79" fmla="*/ 7263535 w 7711134"/>
              <a:gd name="connsiteY79" fmla="*/ 1467412 h 1810740"/>
              <a:gd name="connsiteX80" fmla="*/ 7421212 w 7711134"/>
              <a:gd name="connsiteY80" fmla="*/ 1360598 h 1810740"/>
              <a:gd name="connsiteX81" fmla="*/ 7642468 w 7711134"/>
              <a:gd name="connsiteY81" fmla="*/ 1556423 h 1810740"/>
              <a:gd name="connsiteX82" fmla="*/ 7408496 w 7711134"/>
              <a:gd name="connsiteY82" fmla="*/ 1743346 h 1810740"/>
              <a:gd name="connsiteX83" fmla="*/ 7085513 w 7711134"/>
              <a:gd name="connsiteY83" fmla="*/ 1810740 h 1810740"/>
              <a:gd name="connsiteX84" fmla="*/ 6801949 w 7711134"/>
              <a:gd name="connsiteY84" fmla="*/ 1759877 h 1810740"/>
              <a:gd name="connsiteX85" fmla="*/ 6575607 w 7711134"/>
              <a:gd name="connsiteY85" fmla="*/ 1614916 h 1810740"/>
              <a:gd name="connsiteX86" fmla="*/ 6426831 w 7711134"/>
              <a:gd name="connsiteY86" fmla="*/ 1392388 h 1810740"/>
              <a:gd name="connsiteX87" fmla="*/ 6373424 w 7711134"/>
              <a:gd name="connsiteY87" fmla="*/ 1106281 h 1810740"/>
              <a:gd name="connsiteX88" fmla="*/ 6373424 w 7711134"/>
              <a:gd name="connsiteY88" fmla="*/ 1101194 h 1810740"/>
              <a:gd name="connsiteX89" fmla="*/ 6423016 w 7711134"/>
              <a:gd name="connsiteY89" fmla="*/ 826532 h 1810740"/>
              <a:gd name="connsiteX90" fmla="*/ 6561619 w 7711134"/>
              <a:gd name="connsiteY90" fmla="*/ 600189 h 1810740"/>
              <a:gd name="connsiteX91" fmla="*/ 6773974 w 7711134"/>
              <a:gd name="connsiteY91" fmla="*/ 447598 h 1810740"/>
              <a:gd name="connsiteX92" fmla="*/ 7047365 w 7711134"/>
              <a:gd name="connsiteY92" fmla="*/ 391649 h 1810740"/>
              <a:gd name="connsiteX93" fmla="*/ 2119988 w 7711134"/>
              <a:gd name="connsiteY93" fmla="*/ 391649 h 1810740"/>
              <a:gd name="connsiteX94" fmla="*/ 2462045 w 7711134"/>
              <a:gd name="connsiteY94" fmla="*/ 526437 h 1810740"/>
              <a:gd name="connsiteX95" fmla="*/ 2582846 w 7711134"/>
              <a:gd name="connsiteY95" fmla="*/ 897740 h 1810740"/>
              <a:gd name="connsiteX96" fmla="*/ 2582846 w 7711134"/>
              <a:gd name="connsiteY96" fmla="*/ 1780222 h 1810740"/>
              <a:gd name="connsiteX97" fmla="*/ 2196283 w 7711134"/>
              <a:gd name="connsiteY97" fmla="*/ 1780222 h 1810740"/>
              <a:gd name="connsiteX98" fmla="*/ 2196283 w 7711134"/>
              <a:gd name="connsiteY98" fmla="*/ 1021680 h 1810740"/>
              <a:gd name="connsiteX99" fmla="*/ 2135247 w 7711134"/>
              <a:gd name="connsiteY99" fmla="*/ 814908 h 1810740"/>
              <a:gd name="connsiteX100" fmla="*/ 1962311 w 7711134"/>
              <a:gd name="connsiteY100" fmla="*/ 745150 h 1810740"/>
              <a:gd name="connsiteX101" fmla="*/ 1785561 w 7711134"/>
              <a:gd name="connsiteY101" fmla="*/ 814908 h 1810740"/>
              <a:gd name="connsiteX102" fmla="*/ 1720710 w 7711134"/>
              <a:gd name="connsiteY102" fmla="*/ 1021680 h 1810740"/>
              <a:gd name="connsiteX103" fmla="*/ 1720710 w 7711134"/>
              <a:gd name="connsiteY103" fmla="*/ 1780222 h 1810740"/>
              <a:gd name="connsiteX104" fmla="*/ 1334147 w 7711134"/>
              <a:gd name="connsiteY104" fmla="*/ 1780222 h 1810740"/>
              <a:gd name="connsiteX105" fmla="*/ 1334147 w 7711134"/>
              <a:gd name="connsiteY105" fmla="*/ 417080 h 1810740"/>
              <a:gd name="connsiteX106" fmla="*/ 1720710 w 7711134"/>
              <a:gd name="connsiteY106" fmla="*/ 417080 h 1810740"/>
              <a:gd name="connsiteX107" fmla="*/ 1720710 w 7711134"/>
              <a:gd name="connsiteY107" fmla="*/ 611951 h 1810740"/>
              <a:gd name="connsiteX108" fmla="*/ 1793190 w 7711134"/>
              <a:gd name="connsiteY108" fmla="*/ 528702 h 1810740"/>
              <a:gd name="connsiteX109" fmla="*/ 1880930 w 7711134"/>
              <a:gd name="connsiteY109" fmla="*/ 458268 h 1810740"/>
              <a:gd name="connsiteX110" fmla="*/ 1987743 w 7711134"/>
              <a:gd name="connsiteY110" fmla="*/ 409590 h 1810740"/>
              <a:gd name="connsiteX111" fmla="*/ 2119988 w 7711134"/>
              <a:gd name="connsiteY111" fmla="*/ 391649 h 1810740"/>
              <a:gd name="connsiteX112" fmla="*/ 5703026 w 7711134"/>
              <a:gd name="connsiteY112" fmla="*/ 68665 h 1810740"/>
              <a:gd name="connsiteX113" fmla="*/ 6089589 w 7711134"/>
              <a:gd name="connsiteY113" fmla="*/ 68665 h 1810740"/>
              <a:gd name="connsiteX114" fmla="*/ 6089589 w 7711134"/>
              <a:gd name="connsiteY114" fmla="*/ 417080 h 1810740"/>
              <a:gd name="connsiteX115" fmla="*/ 6410029 w 7711134"/>
              <a:gd name="connsiteY115" fmla="*/ 417080 h 1810740"/>
              <a:gd name="connsiteX116" fmla="*/ 6410029 w 7711134"/>
              <a:gd name="connsiteY116" fmla="*/ 747693 h 1810740"/>
              <a:gd name="connsiteX117" fmla="*/ 6089589 w 7711134"/>
              <a:gd name="connsiteY117" fmla="*/ 747693 h 1810740"/>
              <a:gd name="connsiteX118" fmla="*/ 6089589 w 7711134"/>
              <a:gd name="connsiteY118" fmla="*/ 1330080 h 1810740"/>
              <a:gd name="connsiteX119" fmla="*/ 6214204 w 7711134"/>
              <a:gd name="connsiteY119" fmla="*/ 1462325 h 1810740"/>
              <a:gd name="connsiteX120" fmla="*/ 6404943 w 7711134"/>
              <a:gd name="connsiteY120" fmla="*/ 1414005 h 1810740"/>
              <a:gd name="connsiteX121" fmla="*/ 6404943 w 7711134"/>
              <a:gd name="connsiteY121" fmla="*/ 1724272 h 1810740"/>
              <a:gd name="connsiteX122" fmla="*/ 6270154 w 7711134"/>
              <a:gd name="connsiteY122" fmla="*/ 1781494 h 1810740"/>
              <a:gd name="connsiteX123" fmla="*/ 6099761 w 7711134"/>
              <a:gd name="connsiteY123" fmla="*/ 1803111 h 1810740"/>
              <a:gd name="connsiteX124" fmla="*/ 5938270 w 7711134"/>
              <a:gd name="connsiteY124" fmla="*/ 1784037 h 1810740"/>
              <a:gd name="connsiteX125" fmla="*/ 5813654 w 7711134"/>
              <a:gd name="connsiteY125" fmla="*/ 1716643 h 1810740"/>
              <a:gd name="connsiteX126" fmla="*/ 5732273 w 7711134"/>
              <a:gd name="connsiteY126" fmla="*/ 1590755 h 1810740"/>
              <a:gd name="connsiteX127" fmla="*/ 5703026 w 7711134"/>
              <a:gd name="connsiteY127" fmla="*/ 1393659 h 1810740"/>
              <a:gd name="connsiteX128" fmla="*/ 5703026 w 7711134"/>
              <a:gd name="connsiteY128" fmla="*/ 747693 h 1810740"/>
              <a:gd name="connsiteX129" fmla="*/ 5540263 w 7711134"/>
              <a:gd name="connsiteY129" fmla="*/ 747693 h 1810740"/>
              <a:gd name="connsiteX130" fmla="*/ 5540263 w 7711134"/>
              <a:gd name="connsiteY130" fmla="*/ 417080 h 1810740"/>
              <a:gd name="connsiteX131" fmla="*/ 5703026 w 7711134"/>
              <a:gd name="connsiteY131" fmla="*/ 417080 h 1810740"/>
              <a:gd name="connsiteX132" fmla="*/ 2698813 w 7711134"/>
              <a:gd name="connsiteY132" fmla="*/ 0 h 1810740"/>
              <a:gd name="connsiteX133" fmla="*/ 3393100 w 7711134"/>
              <a:gd name="connsiteY133" fmla="*/ 0 h 1810740"/>
              <a:gd name="connsiteX134" fmla="*/ 3775847 w 7711134"/>
              <a:gd name="connsiteY134" fmla="*/ 67394 h 1810740"/>
              <a:gd name="connsiteX135" fmla="*/ 4075942 w 7711134"/>
              <a:gd name="connsiteY135" fmla="*/ 254317 h 1810740"/>
              <a:gd name="connsiteX136" fmla="*/ 4270495 w 7711134"/>
              <a:gd name="connsiteY136" fmla="*/ 535338 h 1810740"/>
              <a:gd name="connsiteX137" fmla="*/ 4339161 w 7711134"/>
              <a:gd name="connsiteY137" fmla="*/ 885025 h 1810740"/>
              <a:gd name="connsiteX138" fmla="*/ 4339161 w 7711134"/>
              <a:gd name="connsiteY138" fmla="*/ 890111 h 1810740"/>
              <a:gd name="connsiteX139" fmla="*/ 4270495 w 7711134"/>
              <a:gd name="connsiteY139" fmla="*/ 1241069 h 1810740"/>
              <a:gd name="connsiteX140" fmla="*/ 4075942 w 7711134"/>
              <a:gd name="connsiteY140" fmla="*/ 1523361 h 1810740"/>
              <a:gd name="connsiteX141" fmla="*/ 3937975 w 7711134"/>
              <a:gd name="connsiteY141" fmla="*/ 1630175 h 1810740"/>
              <a:gd name="connsiteX142" fmla="*/ 3920682 w 7711134"/>
              <a:gd name="connsiteY142" fmla="*/ 1638855 h 1810740"/>
              <a:gd name="connsiteX143" fmla="*/ 4011466 w 7711134"/>
              <a:gd name="connsiteY143" fmla="*/ 1796098 h 1810740"/>
              <a:gd name="connsiteX144" fmla="*/ 3262708 w 7711134"/>
              <a:gd name="connsiteY144" fmla="*/ 1794611 h 1810740"/>
              <a:gd name="connsiteX145" fmla="*/ 3635800 w 7711134"/>
              <a:gd name="connsiteY145" fmla="*/ 1145425 h 1810740"/>
              <a:gd name="connsiteX146" fmla="*/ 3734765 w 7711134"/>
              <a:gd name="connsiteY146" fmla="*/ 1316837 h 1810740"/>
              <a:gd name="connsiteX147" fmla="*/ 3780934 w 7711134"/>
              <a:gd name="connsiteY147" fmla="*/ 1279217 h 1810740"/>
              <a:gd name="connsiteX148" fmla="*/ 3890290 w 7711134"/>
              <a:gd name="connsiteY148" fmla="*/ 1111367 h 1810740"/>
              <a:gd name="connsiteX149" fmla="*/ 3929709 w 7711134"/>
              <a:gd name="connsiteY149" fmla="*/ 895197 h 1810740"/>
              <a:gd name="connsiteX150" fmla="*/ 3929709 w 7711134"/>
              <a:gd name="connsiteY150" fmla="*/ 890111 h 1810740"/>
              <a:gd name="connsiteX151" fmla="*/ 3890290 w 7711134"/>
              <a:gd name="connsiteY151" fmla="*/ 673941 h 1810740"/>
              <a:gd name="connsiteX152" fmla="*/ 3780934 w 7711134"/>
              <a:gd name="connsiteY152" fmla="*/ 503548 h 1810740"/>
              <a:gd name="connsiteX153" fmla="*/ 3611813 w 7711134"/>
              <a:gd name="connsiteY153" fmla="*/ 392920 h 1810740"/>
              <a:gd name="connsiteX154" fmla="*/ 3393100 w 7711134"/>
              <a:gd name="connsiteY154" fmla="*/ 353501 h 1810740"/>
              <a:gd name="connsiteX155" fmla="*/ 3090462 w 7711134"/>
              <a:gd name="connsiteY155" fmla="*/ 353501 h 1810740"/>
              <a:gd name="connsiteX156" fmla="*/ 3090462 w 7711134"/>
              <a:gd name="connsiteY156" fmla="*/ 449991 h 1810740"/>
              <a:gd name="connsiteX157" fmla="*/ 3267039 w 7711134"/>
              <a:gd name="connsiteY157" fmla="*/ 449991 h 1810740"/>
              <a:gd name="connsiteX158" fmla="*/ 2891373 w 7711134"/>
              <a:gd name="connsiteY158" fmla="*/ 1097691 h 1810740"/>
              <a:gd name="connsiteX159" fmla="*/ 2515707 w 7711134"/>
              <a:gd name="connsiteY159" fmla="*/ 449991 h 1810740"/>
              <a:gd name="connsiteX160" fmla="*/ 2698813 w 7711134"/>
              <a:gd name="connsiteY160" fmla="*/ 449991 h 181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7711134" h="1810740">
                <a:moveTo>
                  <a:pt x="4951170" y="1180033"/>
                </a:moveTo>
                <a:cubicBezTo>
                  <a:pt x="4868093" y="1180033"/>
                  <a:pt x="4802818" y="1196139"/>
                  <a:pt x="4755346" y="1228353"/>
                </a:cubicBezTo>
                <a:cubicBezTo>
                  <a:pt x="4707874" y="1260567"/>
                  <a:pt x="4684137" y="1307192"/>
                  <a:pt x="4684137" y="1368228"/>
                </a:cubicBezTo>
                <a:lnTo>
                  <a:pt x="4684137" y="1373314"/>
                </a:lnTo>
                <a:cubicBezTo>
                  <a:pt x="4684137" y="1425873"/>
                  <a:pt x="4703635" y="1466564"/>
                  <a:pt x="4742630" y="1495387"/>
                </a:cubicBezTo>
                <a:cubicBezTo>
                  <a:pt x="4781625" y="1524209"/>
                  <a:pt x="4832489" y="1538621"/>
                  <a:pt x="4895220" y="1538621"/>
                </a:cubicBezTo>
                <a:cubicBezTo>
                  <a:pt x="4986775" y="1538621"/>
                  <a:pt x="5060103" y="1516580"/>
                  <a:pt x="5115205" y="1472498"/>
                </a:cubicBezTo>
                <a:cubicBezTo>
                  <a:pt x="5170307" y="1428416"/>
                  <a:pt x="5197858" y="1370771"/>
                  <a:pt x="5197858" y="1299562"/>
                </a:cubicBezTo>
                <a:lnTo>
                  <a:pt x="5197858" y="1230896"/>
                </a:lnTo>
                <a:cubicBezTo>
                  <a:pt x="5163949" y="1215637"/>
                  <a:pt x="5126225" y="1203345"/>
                  <a:pt x="5084687" y="1194020"/>
                </a:cubicBezTo>
                <a:cubicBezTo>
                  <a:pt x="5043148" y="1184695"/>
                  <a:pt x="4998643" y="1180033"/>
                  <a:pt x="4951170" y="1180033"/>
                </a:cubicBezTo>
                <a:close/>
                <a:moveTo>
                  <a:pt x="2698813" y="1145424"/>
                </a:moveTo>
                <a:lnTo>
                  <a:pt x="3090462" y="1145424"/>
                </a:lnTo>
                <a:lnTo>
                  <a:pt x="3090462" y="1426721"/>
                </a:lnTo>
                <a:lnTo>
                  <a:pt x="3201503" y="1426721"/>
                </a:lnTo>
                <a:lnTo>
                  <a:pt x="3201503" y="1780222"/>
                </a:lnTo>
                <a:lnTo>
                  <a:pt x="2698813" y="1780222"/>
                </a:lnTo>
                <a:close/>
                <a:moveTo>
                  <a:pt x="7047365" y="701916"/>
                </a:moveTo>
                <a:cubicBezTo>
                  <a:pt x="6965984" y="701916"/>
                  <a:pt x="6900285" y="728195"/>
                  <a:pt x="6850269" y="780754"/>
                </a:cubicBezTo>
                <a:cubicBezTo>
                  <a:pt x="6800254" y="833313"/>
                  <a:pt x="6767616" y="903674"/>
                  <a:pt x="6752357" y="991838"/>
                </a:cubicBezTo>
                <a:lnTo>
                  <a:pt x="7334744" y="991838"/>
                </a:lnTo>
                <a:cubicBezTo>
                  <a:pt x="7322877" y="905370"/>
                  <a:pt x="7292357" y="835433"/>
                  <a:pt x="7243190" y="782026"/>
                </a:cubicBezTo>
                <a:cubicBezTo>
                  <a:pt x="7194022" y="728619"/>
                  <a:pt x="7128747" y="701916"/>
                  <a:pt x="7047365" y="701916"/>
                </a:cubicBezTo>
                <a:close/>
                <a:moveTo>
                  <a:pt x="0" y="417080"/>
                </a:moveTo>
                <a:lnTo>
                  <a:pt x="386562" y="417080"/>
                </a:lnTo>
                <a:lnTo>
                  <a:pt x="386562" y="1175622"/>
                </a:lnTo>
                <a:cubicBezTo>
                  <a:pt x="386562" y="1266965"/>
                  <a:pt x="406909" y="1335888"/>
                  <a:pt x="447599" y="1382394"/>
                </a:cubicBezTo>
                <a:cubicBezTo>
                  <a:pt x="488289" y="1428900"/>
                  <a:pt x="545934" y="1452153"/>
                  <a:pt x="620534" y="1452153"/>
                </a:cubicBezTo>
                <a:cubicBezTo>
                  <a:pt x="695134" y="1452153"/>
                  <a:pt x="754051" y="1428900"/>
                  <a:pt x="797285" y="1382394"/>
                </a:cubicBezTo>
                <a:cubicBezTo>
                  <a:pt x="840519" y="1335888"/>
                  <a:pt x="862136" y="1266965"/>
                  <a:pt x="862136" y="1175622"/>
                </a:cubicBezTo>
                <a:lnTo>
                  <a:pt x="862136" y="417080"/>
                </a:lnTo>
                <a:lnTo>
                  <a:pt x="1248698" y="417080"/>
                </a:lnTo>
                <a:lnTo>
                  <a:pt x="1248698" y="1780222"/>
                </a:lnTo>
                <a:lnTo>
                  <a:pt x="862136" y="1780222"/>
                </a:lnTo>
                <a:lnTo>
                  <a:pt x="862136" y="1585351"/>
                </a:lnTo>
                <a:cubicBezTo>
                  <a:pt x="840095" y="1614386"/>
                  <a:pt x="815935" y="1642136"/>
                  <a:pt x="789655" y="1668600"/>
                </a:cubicBezTo>
                <a:cubicBezTo>
                  <a:pt x="763376" y="1695065"/>
                  <a:pt x="734129" y="1718544"/>
                  <a:pt x="701916" y="1739035"/>
                </a:cubicBezTo>
                <a:cubicBezTo>
                  <a:pt x="669702" y="1759526"/>
                  <a:pt x="634099" y="1775752"/>
                  <a:pt x="595102" y="1787713"/>
                </a:cubicBezTo>
                <a:cubicBezTo>
                  <a:pt x="556108" y="1799674"/>
                  <a:pt x="512025" y="1805654"/>
                  <a:pt x="462858" y="1805654"/>
                </a:cubicBezTo>
                <a:cubicBezTo>
                  <a:pt x="315353" y="1805654"/>
                  <a:pt x="201334" y="1760724"/>
                  <a:pt x="120800" y="1670866"/>
                </a:cubicBezTo>
                <a:cubicBezTo>
                  <a:pt x="40266" y="1581007"/>
                  <a:pt x="0" y="1457239"/>
                  <a:pt x="0" y="1299562"/>
                </a:cubicBezTo>
                <a:close/>
                <a:moveTo>
                  <a:pt x="4956257" y="401821"/>
                </a:moveTo>
                <a:cubicBezTo>
                  <a:pt x="5168187" y="401821"/>
                  <a:pt x="5322473" y="453533"/>
                  <a:pt x="5419114" y="556955"/>
                </a:cubicBezTo>
                <a:cubicBezTo>
                  <a:pt x="5515755" y="660377"/>
                  <a:pt x="5564075" y="804491"/>
                  <a:pt x="5564075" y="989295"/>
                </a:cubicBezTo>
                <a:lnTo>
                  <a:pt x="5564075" y="1780222"/>
                </a:lnTo>
                <a:lnTo>
                  <a:pt x="5190229" y="1780222"/>
                </a:lnTo>
                <a:lnTo>
                  <a:pt x="5190229" y="1632718"/>
                </a:lnTo>
                <a:cubicBezTo>
                  <a:pt x="5142755" y="1685277"/>
                  <a:pt x="5085959" y="1727239"/>
                  <a:pt x="5019835" y="1758605"/>
                </a:cubicBezTo>
                <a:cubicBezTo>
                  <a:pt x="4953713" y="1789971"/>
                  <a:pt x="4873180" y="1805654"/>
                  <a:pt x="4778234" y="1805654"/>
                </a:cubicBezTo>
                <a:cubicBezTo>
                  <a:pt x="4713808" y="1805654"/>
                  <a:pt x="4653196" y="1796753"/>
                  <a:pt x="4596398" y="1778950"/>
                </a:cubicBezTo>
                <a:cubicBezTo>
                  <a:pt x="4539600" y="1761148"/>
                  <a:pt x="4490008" y="1734445"/>
                  <a:pt x="4447622" y="1698840"/>
                </a:cubicBezTo>
                <a:cubicBezTo>
                  <a:pt x="4405236" y="1663236"/>
                  <a:pt x="4371751" y="1619578"/>
                  <a:pt x="4347167" y="1567867"/>
                </a:cubicBezTo>
                <a:cubicBezTo>
                  <a:pt x="4322583" y="1516156"/>
                  <a:pt x="4310290" y="1456391"/>
                  <a:pt x="4310290" y="1388573"/>
                </a:cubicBezTo>
                <a:lnTo>
                  <a:pt x="4310290" y="1383487"/>
                </a:lnTo>
                <a:cubicBezTo>
                  <a:pt x="4310290" y="1308887"/>
                  <a:pt x="4323854" y="1244460"/>
                  <a:pt x="4350981" y="1190206"/>
                </a:cubicBezTo>
                <a:cubicBezTo>
                  <a:pt x="4378108" y="1135951"/>
                  <a:pt x="4415832" y="1091022"/>
                  <a:pt x="4464152" y="1055417"/>
                </a:cubicBezTo>
                <a:cubicBezTo>
                  <a:pt x="4512473" y="1019813"/>
                  <a:pt x="4570118" y="993109"/>
                  <a:pt x="4637088" y="975307"/>
                </a:cubicBezTo>
                <a:cubicBezTo>
                  <a:pt x="4704059" y="957505"/>
                  <a:pt x="4778234" y="948604"/>
                  <a:pt x="4859616" y="948604"/>
                </a:cubicBezTo>
                <a:cubicBezTo>
                  <a:pt x="4929129" y="948604"/>
                  <a:pt x="4989741" y="953690"/>
                  <a:pt x="5041453" y="963863"/>
                </a:cubicBezTo>
                <a:cubicBezTo>
                  <a:pt x="5093164" y="974036"/>
                  <a:pt x="5143603" y="987599"/>
                  <a:pt x="5192771" y="1004554"/>
                </a:cubicBezTo>
                <a:lnTo>
                  <a:pt x="5192771" y="981665"/>
                </a:lnTo>
                <a:cubicBezTo>
                  <a:pt x="5192771" y="900284"/>
                  <a:pt x="5168187" y="838400"/>
                  <a:pt x="5119020" y="796013"/>
                </a:cubicBezTo>
                <a:cubicBezTo>
                  <a:pt x="5069852" y="753627"/>
                  <a:pt x="4996947" y="732434"/>
                  <a:pt x="4900307" y="732434"/>
                </a:cubicBezTo>
                <a:cubicBezTo>
                  <a:pt x="4825707" y="732434"/>
                  <a:pt x="4760009" y="738792"/>
                  <a:pt x="4703211" y="751508"/>
                </a:cubicBezTo>
                <a:cubicBezTo>
                  <a:pt x="4646413" y="764224"/>
                  <a:pt x="4586648" y="782450"/>
                  <a:pt x="4523917" y="806186"/>
                </a:cubicBezTo>
                <a:lnTo>
                  <a:pt x="4427277" y="511178"/>
                </a:lnTo>
                <a:cubicBezTo>
                  <a:pt x="4501876" y="478964"/>
                  <a:pt x="4579867" y="452685"/>
                  <a:pt x="4661249" y="432339"/>
                </a:cubicBezTo>
                <a:cubicBezTo>
                  <a:pt x="4742630" y="411994"/>
                  <a:pt x="4840966" y="401821"/>
                  <a:pt x="4956257" y="401821"/>
                </a:cubicBezTo>
                <a:close/>
                <a:moveTo>
                  <a:pt x="7047365" y="391649"/>
                </a:moveTo>
                <a:cubicBezTo>
                  <a:pt x="7160961" y="391649"/>
                  <a:pt x="7259297" y="411994"/>
                  <a:pt x="7342374" y="452685"/>
                </a:cubicBezTo>
                <a:cubicBezTo>
                  <a:pt x="7425451" y="493376"/>
                  <a:pt x="7494540" y="548054"/>
                  <a:pt x="7549642" y="616720"/>
                </a:cubicBezTo>
                <a:cubicBezTo>
                  <a:pt x="7604745" y="685385"/>
                  <a:pt x="7645435" y="764224"/>
                  <a:pt x="7671715" y="853235"/>
                </a:cubicBezTo>
                <a:cubicBezTo>
                  <a:pt x="7697995" y="942246"/>
                  <a:pt x="7711134" y="1035072"/>
                  <a:pt x="7711134" y="1131713"/>
                </a:cubicBezTo>
                <a:lnTo>
                  <a:pt x="7711134" y="1136799"/>
                </a:lnTo>
                <a:cubicBezTo>
                  <a:pt x="7711134" y="1155449"/>
                  <a:pt x="7710710" y="1171556"/>
                  <a:pt x="7709862" y="1185119"/>
                </a:cubicBezTo>
                <a:cubicBezTo>
                  <a:pt x="7709015" y="1198683"/>
                  <a:pt x="7707743" y="1214789"/>
                  <a:pt x="7706048" y="1233440"/>
                </a:cubicBezTo>
                <a:lnTo>
                  <a:pt x="6757443" y="1233440"/>
                </a:lnTo>
                <a:cubicBezTo>
                  <a:pt x="6776093" y="1321603"/>
                  <a:pt x="6814665" y="1388149"/>
                  <a:pt x="6873158" y="1433079"/>
                </a:cubicBezTo>
                <a:cubicBezTo>
                  <a:pt x="6931651" y="1478008"/>
                  <a:pt x="7004131" y="1500473"/>
                  <a:pt x="7090599" y="1500473"/>
                </a:cubicBezTo>
                <a:cubicBezTo>
                  <a:pt x="7155027" y="1500473"/>
                  <a:pt x="7212672" y="1489452"/>
                  <a:pt x="7263535" y="1467412"/>
                </a:cubicBezTo>
                <a:cubicBezTo>
                  <a:pt x="7314399" y="1445371"/>
                  <a:pt x="7366958" y="1409766"/>
                  <a:pt x="7421212" y="1360598"/>
                </a:cubicBezTo>
                <a:lnTo>
                  <a:pt x="7642468" y="1556423"/>
                </a:lnTo>
                <a:cubicBezTo>
                  <a:pt x="7578041" y="1636109"/>
                  <a:pt x="7500051" y="1698417"/>
                  <a:pt x="7408496" y="1743346"/>
                </a:cubicBezTo>
                <a:cubicBezTo>
                  <a:pt x="7316942" y="1788275"/>
                  <a:pt x="7209281" y="1810740"/>
                  <a:pt x="7085513" y="1810740"/>
                </a:cubicBezTo>
                <a:cubicBezTo>
                  <a:pt x="6983786" y="1810740"/>
                  <a:pt x="6889265" y="1793786"/>
                  <a:pt x="6801949" y="1759877"/>
                </a:cubicBezTo>
                <a:cubicBezTo>
                  <a:pt x="6714633" y="1725968"/>
                  <a:pt x="6639185" y="1677647"/>
                  <a:pt x="6575607" y="1614916"/>
                </a:cubicBezTo>
                <a:cubicBezTo>
                  <a:pt x="6512027" y="1552184"/>
                  <a:pt x="6462435" y="1478008"/>
                  <a:pt x="6426831" y="1392388"/>
                </a:cubicBezTo>
                <a:cubicBezTo>
                  <a:pt x="6391227" y="1306768"/>
                  <a:pt x="6373424" y="1211399"/>
                  <a:pt x="6373424" y="1106281"/>
                </a:cubicBezTo>
                <a:lnTo>
                  <a:pt x="6373424" y="1101194"/>
                </a:lnTo>
                <a:cubicBezTo>
                  <a:pt x="6373424" y="1004554"/>
                  <a:pt x="6389955" y="912999"/>
                  <a:pt x="6423016" y="826532"/>
                </a:cubicBezTo>
                <a:cubicBezTo>
                  <a:pt x="6456077" y="740064"/>
                  <a:pt x="6502279" y="664616"/>
                  <a:pt x="6561619" y="600189"/>
                </a:cubicBezTo>
                <a:cubicBezTo>
                  <a:pt x="6620960" y="535762"/>
                  <a:pt x="6691745" y="484898"/>
                  <a:pt x="6773974" y="447598"/>
                </a:cubicBezTo>
                <a:cubicBezTo>
                  <a:pt x="6856204" y="410299"/>
                  <a:pt x="6947334" y="391649"/>
                  <a:pt x="7047365" y="391649"/>
                </a:cubicBezTo>
                <a:close/>
                <a:moveTo>
                  <a:pt x="2119988" y="391649"/>
                </a:moveTo>
                <a:cubicBezTo>
                  <a:pt x="2267492" y="391649"/>
                  <a:pt x="2381511" y="436578"/>
                  <a:pt x="2462045" y="526437"/>
                </a:cubicBezTo>
                <a:cubicBezTo>
                  <a:pt x="2542579" y="616296"/>
                  <a:pt x="2582846" y="740064"/>
                  <a:pt x="2582846" y="897740"/>
                </a:cubicBezTo>
                <a:lnTo>
                  <a:pt x="2582846" y="1780222"/>
                </a:lnTo>
                <a:lnTo>
                  <a:pt x="2196283" y="1780222"/>
                </a:lnTo>
                <a:lnTo>
                  <a:pt x="2196283" y="1021680"/>
                </a:lnTo>
                <a:cubicBezTo>
                  <a:pt x="2196283" y="930338"/>
                  <a:pt x="2175938" y="861414"/>
                  <a:pt x="2135247" y="814908"/>
                </a:cubicBezTo>
                <a:cubicBezTo>
                  <a:pt x="2094557" y="768403"/>
                  <a:pt x="2036911" y="745150"/>
                  <a:pt x="1962311" y="745150"/>
                </a:cubicBezTo>
                <a:cubicBezTo>
                  <a:pt x="1887712" y="745150"/>
                  <a:pt x="1828795" y="768403"/>
                  <a:pt x="1785561" y="814908"/>
                </a:cubicBezTo>
                <a:cubicBezTo>
                  <a:pt x="1742327" y="861414"/>
                  <a:pt x="1720710" y="930338"/>
                  <a:pt x="1720710" y="1021680"/>
                </a:cubicBezTo>
                <a:lnTo>
                  <a:pt x="1720710" y="1780222"/>
                </a:lnTo>
                <a:lnTo>
                  <a:pt x="1334147" y="1780222"/>
                </a:lnTo>
                <a:lnTo>
                  <a:pt x="1334147" y="417080"/>
                </a:lnTo>
                <a:lnTo>
                  <a:pt x="1720710" y="417080"/>
                </a:lnTo>
                <a:lnTo>
                  <a:pt x="1720710" y="611951"/>
                </a:lnTo>
                <a:cubicBezTo>
                  <a:pt x="1742751" y="582917"/>
                  <a:pt x="1766911" y="555167"/>
                  <a:pt x="1793190" y="528702"/>
                </a:cubicBezTo>
                <a:cubicBezTo>
                  <a:pt x="1819470" y="502237"/>
                  <a:pt x="1848716" y="478759"/>
                  <a:pt x="1880930" y="458268"/>
                </a:cubicBezTo>
                <a:cubicBezTo>
                  <a:pt x="1913143" y="437777"/>
                  <a:pt x="1948748" y="421551"/>
                  <a:pt x="1987743" y="409590"/>
                </a:cubicBezTo>
                <a:cubicBezTo>
                  <a:pt x="2026738" y="397629"/>
                  <a:pt x="2070820" y="391649"/>
                  <a:pt x="2119988" y="391649"/>
                </a:cubicBezTo>
                <a:close/>
                <a:moveTo>
                  <a:pt x="5703026" y="68665"/>
                </a:moveTo>
                <a:lnTo>
                  <a:pt x="6089589" y="68665"/>
                </a:lnTo>
                <a:lnTo>
                  <a:pt x="6089589" y="417080"/>
                </a:lnTo>
                <a:lnTo>
                  <a:pt x="6410029" y="417080"/>
                </a:lnTo>
                <a:lnTo>
                  <a:pt x="6410029" y="747693"/>
                </a:lnTo>
                <a:lnTo>
                  <a:pt x="6089589" y="747693"/>
                </a:lnTo>
                <a:lnTo>
                  <a:pt x="6089589" y="1330080"/>
                </a:lnTo>
                <a:cubicBezTo>
                  <a:pt x="6089589" y="1418244"/>
                  <a:pt x="6131127" y="1462325"/>
                  <a:pt x="6214204" y="1462325"/>
                </a:cubicBezTo>
                <a:cubicBezTo>
                  <a:pt x="6282023" y="1462325"/>
                  <a:pt x="6345602" y="1446218"/>
                  <a:pt x="6404943" y="1414005"/>
                </a:cubicBezTo>
                <a:lnTo>
                  <a:pt x="6404943" y="1724272"/>
                </a:lnTo>
                <a:cubicBezTo>
                  <a:pt x="6364251" y="1748009"/>
                  <a:pt x="6319322" y="1767083"/>
                  <a:pt x="6270154" y="1781494"/>
                </a:cubicBezTo>
                <a:cubicBezTo>
                  <a:pt x="6220986" y="1795905"/>
                  <a:pt x="6164189" y="1803111"/>
                  <a:pt x="6099761" y="1803111"/>
                </a:cubicBezTo>
                <a:cubicBezTo>
                  <a:pt x="6040421" y="1803111"/>
                  <a:pt x="5986590" y="1796753"/>
                  <a:pt x="5938270" y="1784037"/>
                </a:cubicBezTo>
                <a:cubicBezTo>
                  <a:pt x="5889949" y="1771321"/>
                  <a:pt x="5848411" y="1748856"/>
                  <a:pt x="5813654" y="1716643"/>
                </a:cubicBezTo>
                <a:cubicBezTo>
                  <a:pt x="5778897" y="1684429"/>
                  <a:pt x="5751771" y="1642467"/>
                  <a:pt x="5732273" y="1590755"/>
                </a:cubicBezTo>
                <a:cubicBezTo>
                  <a:pt x="5712775" y="1539044"/>
                  <a:pt x="5703026" y="1473346"/>
                  <a:pt x="5703026" y="1393659"/>
                </a:cubicBezTo>
                <a:lnTo>
                  <a:pt x="5703026" y="747693"/>
                </a:lnTo>
                <a:lnTo>
                  <a:pt x="5540263" y="747693"/>
                </a:lnTo>
                <a:lnTo>
                  <a:pt x="5540263" y="417080"/>
                </a:lnTo>
                <a:lnTo>
                  <a:pt x="5703026" y="417080"/>
                </a:lnTo>
                <a:close/>
                <a:moveTo>
                  <a:pt x="2698813" y="0"/>
                </a:moveTo>
                <a:lnTo>
                  <a:pt x="3393100" y="0"/>
                </a:lnTo>
                <a:cubicBezTo>
                  <a:pt x="3532126" y="0"/>
                  <a:pt x="3659709" y="22464"/>
                  <a:pt x="3775847" y="67394"/>
                </a:cubicBezTo>
                <a:cubicBezTo>
                  <a:pt x="3891986" y="112323"/>
                  <a:pt x="3992017" y="174631"/>
                  <a:pt x="4075942" y="254317"/>
                </a:cubicBezTo>
                <a:cubicBezTo>
                  <a:pt x="4159867" y="334003"/>
                  <a:pt x="4224718" y="427677"/>
                  <a:pt x="4270495" y="535338"/>
                </a:cubicBezTo>
                <a:cubicBezTo>
                  <a:pt x="4316272" y="642999"/>
                  <a:pt x="4339161" y="759561"/>
                  <a:pt x="4339161" y="885025"/>
                </a:cubicBezTo>
                <a:lnTo>
                  <a:pt x="4339161" y="890111"/>
                </a:lnTo>
                <a:cubicBezTo>
                  <a:pt x="4339161" y="1015574"/>
                  <a:pt x="4316272" y="1132560"/>
                  <a:pt x="4270495" y="1241069"/>
                </a:cubicBezTo>
                <a:cubicBezTo>
                  <a:pt x="4224718" y="1349578"/>
                  <a:pt x="4159867" y="1443675"/>
                  <a:pt x="4075942" y="1523361"/>
                </a:cubicBezTo>
                <a:cubicBezTo>
                  <a:pt x="4033980" y="1563204"/>
                  <a:pt x="3987991" y="1598809"/>
                  <a:pt x="3937975" y="1630175"/>
                </a:cubicBezTo>
                <a:lnTo>
                  <a:pt x="3920682" y="1638855"/>
                </a:lnTo>
                <a:lnTo>
                  <a:pt x="4011466" y="1796098"/>
                </a:lnTo>
                <a:lnTo>
                  <a:pt x="3262708" y="1794611"/>
                </a:lnTo>
                <a:lnTo>
                  <a:pt x="3635800" y="1145425"/>
                </a:lnTo>
                <a:lnTo>
                  <a:pt x="3734765" y="1316837"/>
                </a:lnTo>
                <a:lnTo>
                  <a:pt x="3780934" y="1279217"/>
                </a:lnTo>
                <a:cubicBezTo>
                  <a:pt x="3827559" y="1231744"/>
                  <a:pt x="3864011" y="1175794"/>
                  <a:pt x="3890290" y="1111367"/>
                </a:cubicBezTo>
                <a:cubicBezTo>
                  <a:pt x="3916570" y="1046940"/>
                  <a:pt x="3929709" y="974883"/>
                  <a:pt x="3929709" y="895197"/>
                </a:cubicBezTo>
                <a:lnTo>
                  <a:pt x="3929709" y="890111"/>
                </a:lnTo>
                <a:cubicBezTo>
                  <a:pt x="3929709" y="812120"/>
                  <a:pt x="3916570" y="740064"/>
                  <a:pt x="3890290" y="673941"/>
                </a:cubicBezTo>
                <a:cubicBezTo>
                  <a:pt x="3864011" y="607818"/>
                  <a:pt x="3827559" y="551021"/>
                  <a:pt x="3780934" y="503548"/>
                </a:cubicBezTo>
                <a:cubicBezTo>
                  <a:pt x="3734309" y="456076"/>
                  <a:pt x="3677935" y="419200"/>
                  <a:pt x="3611813" y="392920"/>
                </a:cubicBezTo>
                <a:cubicBezTo>
                  <a:pt x="3545690" y="366641"/>
                  <a:pt x="3472786" y="353501"/>
                  <a:pt x="3393100" y="353501"/>
                </a:cubicBezTo>
                <a:lnTo>
                  <a:pt x="3090462" y="353501"/>
                </a:lnTo>
                <a:lnTo>
                  <a:pt x="3090462" y="449991"/>
                </a:lnTo>
                <a:lnTo>
                  <a:pt x="3267039" y="449991"/>
                </a:lnTo>
                <a:lnTo>
                  <a:pt x="2891373" y="1097691"/>
                </a:lnTo>
                <a:lnTo>
                  <a:pt x="2515707" y="449991"/>
                </a:lnTo>
                <a:lnTo>
                  <a:pt x="2698813" y="44999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de-DE" sz="20000" b="1" spc="-2000" dirty="0">
              <a:solidFill>
                <a:srgbClr val="1F4E79"/>
              </a:solidFill>
              <a:latin typeface="Gotham" panose="02000504050000020004" pitchFamily="2" charset="0"/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A63C6B6D-1364-3727-008C-25CF337BE32A}"/>
              </a:ext>
            </a:extLst>
          </p:cNvPr>
          <p:cNvSpPr/>
          <p:nvPr userDrawn="1"/>
        </p:nvSpPr>
        <p:spPr>
          <a:xfrm flipH="1">
            <a:off x="-561975" y="-53660"/>
            <a:ext cx="12839700" cy="701245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9427 w 12201427"/>
              <a:gd name="connsiteY0" fmla="*/ 0 h 6858000"/>
              <a:gd name="connsiteX1" fmla="*/ 12201427 w 12201427"/>
              <a:gd name="connsiteY1" fmla="*/ 0 h 6858000"/>
              <a:gd name="connsiteX2" fmla="*/ 12201427 w 12201427"/>
              <a:gd name="connsiteY2" fmla="*/ 6858000 h 6858000"/>
              <a:gd name="connsiteX3" fmla="*/ 9427 w 12201427"/>
              <a:gd name="connsiteY3" fmla="*/ 6858000 h 6858000"/>
              <a:gd name="connsiteX4" fmla="*/ 0 w 12201427"/>
              <a:gd name="connsiteY4" fmla="*/ 1168924 h 6858000"/>
              <a:gd name="connsiteX5" fmla="*/ 9427 w 12201427"/>
              <a:gd name="connsiteY5" fmla="*/ 0 h 6858000"/>
              <a:gd name="connsiteX0" fmla="*/ 9427 w 12201427"/>
              <a:gd name="connsiteY0" fmla="*/ 942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9427 w 12201427"/>
              <a:gd name="connsiteY6" fmla="*/ 9427 h 6867427"/>
              <a:gd name="connsiteX0" fmla="*/ 1696825 w 12201427"/>
              <a:gd name="connsiteY0" fmla="*/ 838986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696825 w 12201427"/>
              <a:gd name="connsiteY6" fmla="*/ 838986 h 6867427"/>
              <a:gd name="connsiteX0" fmla="*/ 1960775 w 12201427"/>
              <a:gd name="connsiteY0" fmla="*/ 71643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16437 h 6867427"/>
              <a:gd name="connsiteX0" fmla="*/ 1960775 w 12201427"/>
              <a:gd name="connsiteY0" fmla="*/ 71643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16437 h 6867427"/>
              <a:gd name="connsiteX0" fmla="*/ 1960775 w 12201427"/>
              <a:gd name="connsiteY0" fmla="*/ 71643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16437 h 6867427"/>
              <a:gd name="connsiteX0" fmla="*/ 1960775 w 12201427"/>
              <a:gd name="connsiteY0" fmla="*/ 782424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82424 h 6867427"/>
              <a:gd name="connsiteX0" fmla="*/ 2215315 w 12201427"/>
              <a:gd name="connsiteY0" fmla="*/ 809560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2215315 w 12201427"/>
              <a:gd name="connsiteY6" fmla="*/ 809560 h 6867427"/>
              <a:gd name="connsiteX0" fmla="*/ 2180206 w 12201427"/>
              <a:gd name="connsiteY0" fmla="*/ 827651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2180206 w 12201427"/>
              <a:gd name="connsiteY6" fmla="*/ 827651 h 686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1427" h="6867427">
                <a:moveTo>
                  <a:pt x="2180206" y="827651"/>
                </a:moveTo>
                <a:cubicBezTo>
                  <a:pt x="2585560" y="598266"/>
                  <a:pt x="2337848" y="238812"/>
                  <a:pt x="2526385" y="0"/>
                </a:cubicBezTo>
                <a:lnTo>
                  <a:pt x="12201427" y="9427"/>
                </a:lnTo>
                <a:lnTo>
                  <a:pt x="12201427" y="6867427"/>
                </a:lnTo>
                <a:lnTo>
                  <a:pt x="9427" y="6867427"/>
                </a:lnTo>
                <a:cubicBezTo>
                  <a:pt x="6285" y="4971068"/>
                  <a:pt x="3142" y="3074710"/>
                  <a:pt x="0" y="1178351"/>
                </a:cubicBezTo>
                <a:cubicBezTo>
                  <a:pt x="3142" y="788710"/>
                  <a:pt x="1774852" y="1057036"/>
                  <a:pt x="2180206" y="827651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pc="-1000" baseline="0" dirty="0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5CCF0F5C-15BE-2304-7B8D-79757368B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190500"/>
            <a:ext cx="9231284" cy="79931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850AD10-1B86-2290-BA1D-A98516D2AE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4963" y="989814"/>
            <a:ext cx="10945813" cy="560783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942572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8" r:id="rId4"/>
    <p:sldLayoutId id="2147483660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 spc="-300" baseline="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4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9" userDrawn="1">
          <p15:clr>
            <a:srgbClr val="F26B43"/>
          </p15:clr>
        </p15:guide>
        <p15:guide id="2" pos="211" userDrawn="1">
          <p15:clr>
            <a:srgbClr val="F26B43"/>
          </p15:clr>
        </p15:guide>
        <p15:guide id="3" pos="7106" userDrawn="1">
          <p15:clr>
            <a:srgbClr val="F26B43"/>
          </p15:clr>
        </p15:guide>
        <p15:guide id="4" orient="horz" pos="618" userDrawn="1">
          <p15:clr>
            <a:srgbClr val="F26B43"/>
          </p15:clr>
        </p15:guide>
        <p15:guide id="5" orient="horz" pos="415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slide" Target="slide27.xml"/><Relationship Id="rId3" Type="http://schemas.openxmlformats.org/officeDocument/2006/relationships/image" Target="../media/image8.png"/><Relationship Id="rId7" Type="http://schemas.openxmlformats.org/officeDocument/2006/relationships/slide" Target="slide25.xml"/><Relationship Id="rId12" Type="http://schemas.openxmlformats.org/officeDocument/2006/relationships/image" Target="../media/image11.png"/><Relationship Id="rId17" Type="http://schemas.openxmlformats.org/officeDocument/2006/relationships/image" Target="../media/image120.png"/><Relationship Id="rId2" Type="http://schemas.openxmlformats.org/officeDocument/2006/relationships/notesSlide" Target="../notesSlides/notesSlide14.xml"/><Relationship Id="rId16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00.png"/><Relationship Id="rId5" Type="http://schemas.openxmlformats.org/officeDocument/2006/relationships/image" Target="../media/image80.png"/><Relationship Id="rId15" Type="http://schemas.openxmlformats.org/officeDocument/2006/relationships/image" Target="../media/image12.png"/><Relationship Id="rId10" Type="http://schemas.openxmlformats.org/officeDocument/2006/relationships/slide" Target="slide26.xml"/><Relationship Id="rId4" Type="http://schemas.openxmlformats.org/officeDocument/2006/relationships/slide" Target="slide24.xml"/><Relationship Id="rId9" Type="http://schemas.openxmlformats.org/officeDocument/2006/relationships/image" Target="../media/image10.png"/><Relationship Id="rId14" Type="http://schemas.openxmlformats.org/officeDocument/2006/relationships/image" Target="../media/image1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FD67797B-EFE4-0822-C815-511D7F7D7562}"/>
              </a:ext>
            </a:extLst>
          </p:cNvPr>
          <p:cNvSpPr/>
          <p:nvPr/>
        </p:nvSpPr>
        <p:spPr>
          <a:xfrm flipH="1">
            <a:off x="-81700" y="-53660"/>
            <a:ext cx="12459096" cy="7012454"/>
          </a:xfrm>
          <a:custGeom>
            <a:avLst/>
            <a:gdLst>
              <a:gd name="connsiteX0" fmla="*/ 9879359 w 12459096"/>
              <a:gd name="connsiteY0" fmla="*/ 0 h 7012454"/>
              <a:gd name="connsiteX1" fmla="*/ 6229604 w 12459096"/>
              <a:gd name="connsiteY1" fmla="*/ 3556 h 7012454"/>
              <a:gd name="connsiteX2" fmla="*/ 2579842 w 12459096"/>
              <a:gd name="connsiteY2" fmla="*/ 0 h 7012454"/>
              <a:gd name="connsiteX3" fmla="*/ 2002264 w 12459096"/>
              <a:gd name="connsiteY3" fmla="*/ 798947 h 7012454"/>
              <a:gd name="connsiteX4" fmla="*/ 0 w 12459096"/>
              <a:gd name="connsiteY4" fmla="*/ 1203236 h 7012454"/>
              <a:gd name="connsiteX5" fmla="*/ 9626 w 12459096"/>
              <a:gd name="connsiteY5" fmla="*/ 7012454 h 7012454"/>
              <a:gd name="connsiteX6" fmla="*/ 4820896 w 12459096"/>
              <a:gd name="connsiteY6" fmla="*/ 7012454 h 7012454"/>
              <a:gd name="connsiteX7" fmla="*/ 6827496 w 12459096"/>
              <a:gd name="connsiteY7" fmla="*/ 7012454 h 7012454"/>
              <a:gd name="connsiteX8" fmla="*/ 12449470 w 12459096"/>
              <a:gd name="connsiteY8" fmla="*/ 7012454 h 7012454"/>
              <a:gd name="connsiteX9" fmla="*/ 12459096 w 12459096"/>
              <a:gd name="connsiteY9" fmla="*/ 1203236 h 7012454"/>
              <a:gd name="connsiteX10" fmla="*/ 10456913 w 12459096"/>
              <a:gd name="connsiteY10" fmla="*/ 798947 h 7012454"/>
              <a:gd name="connsiteX11" fmla="*/ 9879359 w 12459096"/>
              <a:gd name="connsiteY11" fmla="*/ 0 h 701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459096" h="7012454">
                <a:moveTo>
                  <a:pt x="9879359" y="0"/>
                </a:moveTo>
                <a:lnTo>
                  <a:pt x="6229604" y="3556"/>
                </a:lnTo>
                <a:lnTo>
                  <a:pt x="2579842" y="0"/>
                </a:lnTo>
                <a:cubicBezTo>
                  <a:pt x="2387315" y="243855"/>
                  <a:pt x="2416194" y="564718"/>
                  <a:pt x="2002264" y="798947"/>
                </a:cubicBezTo>
                <a:cubicBezTo>
                  <a:pt x="1588332" y="1033177"/>
                  <a:pt x="3208" y="805366"/>
                  <a:pt x="0" y="1203236"/>
                </a:cubicBezTo>
                <a:cubicBezTo>
                  <a:pt x="3208" y="3139642"/>
                  <a:pt x="6418" y="5076048"/>
                  <a:pt x="9626" y="7012454"/>
                </a:cubicBezTo>
                <a:lnTo>
                  <a:pt x="4820896" y="7012454"/>
                </a:lnTo>
                <a:lnTo>
                  <a:pt x="6827496" y="7012454"/>
                </a:lnTo>
                <a:lnTo>
                  <a:pt x="12449470" y="7012454"/>
                </a:lnTo>
                <a:cubicBezTo>
                  <a:pt x="12452678" y="5076048"/>
                  <a:pt x="12455888" y="3139642"/>
                  <a:pt x="12459096" y="1203236"/>
                </a:cubicBezTo>
                <a:cubicBezTo>
                  <a:pt x="12455888" y="805366"/>
                  <a:pt x="10870828" y="1033177"/>
                  <a:pt x="10456913" y="798947"/>
                </a:cubicBezTo>
                <a:cubicBezTo>
                  <a:pt x="10042999" y="564718"/>
                  <a:pt x="10071877" y="243855"/>
                  <a:pt x="9879359" y="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spc="-1000" baseline="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8A20928-E4F6-2291-9871-4BC4542C0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Lorenz Hölscher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7E05574-8F3B-0883-DE3F-6625D3D576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Software-Dozent</a:t>
            </a:r>
          </a:p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Datenbank-Entwickler</a:t>
            </a:r>
          </a:p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LinkedIn-Learning-Videotrainer</a:t>
            </a:r>
          </a:p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VBA-Programmierer (Word, Excel, PPT)</a:t>
            </a:r>
          </a:p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Buch-Autor </a:t>
            </a:r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(na ja, schon länger her)</a:t>
            </a:r>
          </a:p>
          <a:p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Ehem. Architekt </a:t>
            </a:r>
            <a:r>
              <a:rPr lang="de-DE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(na ja, noch viel länger her)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31A53A9-F28C-17FB-B554-9DB221182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46749" y="5294587"/>
            <a:ext cx="698502" cy="130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7965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E6B774-341C-B8E0-1AD9-AF8CDF673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Das Hütchen-Spiel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081A239-2E68-2597-2BCA-738F4CC82B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989814"/>
            <a:ext cx="10945813" cy="2803918"/>
          </a:xfrm>
        </p:spPr>
        <p:txBody>
          <a:bodyPr/>
          <a:lstStyle/>
          <a:p>
            <a:r>
              <a:rPr lang="de-DE" dirty="0"/>
              <a:t>Echte Daten </a:t>
            </a:r>
          </a:p>
          <a:p>
            <a:r>
              <a:rPr lang="de-DE" dirty="0"/>
              <a:t>Aber falsche Position</a:t>
            </a:r>
          </a:p>
          <a:p>
            <a:r>
              <a:rPr lang="de-DE" dirty="0"/>
              <a:t>Zwar nur manche vertauscht</a:t>
            </a:r>
          </a:p>
          <a:p>
            <a:r>
              <a:rPr lang="de-DE" dirty="0"/>
              <a:t>Aber unklar, welche</a:t>
            </a:r>
          </a:p>
        </p:txBody>
      </p:sp>
      <p:pic>
        <p:nvPicPr>
          <p:cNvPr id="8" name="Grafik 7" descr="Ein Bild, das Gebäude, draußen, Gelände enthält.&#10;&#10;Automatisch generierte Beschreibung">
            <a:extLst>
              <a:ext uri="{FF2B5EF4-FFF2-40B4-BE49-F238E27FC236}">
                <a16:creationId xmlns:a16="http://schemas.microsoft.com/office/drawing/2014/main" id="{4D497AE1-29A4-5BF5-714F-95F83D25BEC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4263" y="981075"/>
            <a:ext cx="3355495" cy="5607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Vorname">
            <a:extLst>
              <a:ext uri="{FF2B5EF4-FFF2-40B4-BE49-F238E27FC236}">
                <a16:creationId xmlns:a16="http://schemas.microsoft.com/office/drawing/2014/main" id="{3A4F797A-98B0-5674-1DAD-AFD7C88B38B8}"/>
              </a:ext>
            </a:extLst>
          </p:cNvPr>
          <p:cNvSpPr/>
          <p:nvPr/>
        </p:nvSpPr>
        <p:spPr>
          <a:xfrm>
            <a:off x="334963" y="4162318"/>
            <a:ext cx="1574621" cy="464674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>
                <a:solidFill>
                  <a:schemeClr val="bg1"/>
                </a:solidFill>
                <a:latin typeface="+mj-lt"/>
              </a:rPr>
              <a:t>Vorname</a:t>
            </a:r>
          </a:p>
        </p:txBody>
      </p:sp>
      <p:sp>
        <p:nvSpPr>
          <p:cNvPr id="7" name="Nachname">
            <a:extLst>
              <a:ext uri="{FF2B5EF4-FFF2-40B4-BE49-F238E27FC236}">
                <a16:creationId xmlns:a16="http://schemas.microsoft.com/office/drawing/2014/main" id="{75463967-D0BA-BA84-51D9-E52344A9F3B9}"/>
              </a:ext>
            </a:extLst>
          </p:cNvPr>
          <p:cNvSpPr/>
          <p:nvPr/>
        </p:nvSpPr>
        <p:spPr>
          <a:xfrm>
            <a:off x="1909583" y="4162318"/>
            <a:ext cx="2081392" cy="464674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>
                <a:solidFill>
                  <a:schemeClr val="bg1"/>
                </a:solidFill>
                <a:latin typeface="+mj-lt"/>
              </a:rPr>
              <a:t>Nachname</a:t>
            </a:r>
          </a:p>
        </p:txBody>
      </p:sp>
      <p:sp>
        <p:nvSpPr>
          <p:cNvPr id="9" name="Geburtstag">
            <a:extLst>
              <a:ext uri="{FF2B5EF4-FFF2-40B4-BE49-F238E27FC236}">
                <a16:creationId xmlns:a16="http://schemas.microsoft.com/office/drawing/2014/main" id="{FF477B13-8C0F-CE8A-AC43-CB75D2DC2A88}"/>
              </a:ext>
            </a:extLst>
          </p:cNvPr>
          <p:cNvSpPr/>
          <p:nvPr/>
        </p:nvSpPr>
        <p:spPr>
          <a:xfrm>
            <a:off x="3990975" y="4162318"/>
            <a:ext cx="2257426" cy="464674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r"/>
            <a:r>
              <a:rPr lang="de-DE" sz="2400" b="1" dirty="0">
                <a:solidFill>
                  <a:schemeClr val="bg1"/>
                </a:solidFill>
                <a:latin typeface="+mj-lt"/>
              </a:rPr>
              <a:t>Geburtstag</a:t>
            </a:r>
          </a:p>
        </p:txBody>
      </p:sp>
      <p:sp>
        <p:nvSpPr>
          <p:cNvPr id="10" name="!!Alfons">
            <a:extLst>
              <a:ext uri="{FF2B5EF4-FFF2-40B4-BE49-F238E27FC236}">
                <a16:creationId xmlns:a16="http://schemas.microsoft.com/office/drawing/2014/main" id="{E32BDB99-E93E-33D0-1231-30C4354FA369}"/>
              </a:ext>
            </a:extLst>
          </p:cNvPr>
          <p:cNvSpPr/>
          <p:nvPr/>
        </p:nvSpPr>
        <p:spPr>
          <a:xfrm>
            <a:off x="334963" y="4650252"/>
            <a:ext cx="1574621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Alfons</a:t>
            </a:r>
          </a:p>
        </p:txBody>
      </p:sp>
      <p:sp>
        <p:nvSpPr>
          <p:cNvPr id="11" name="!!Anfang">
            <a:extLst>
              <a:ext uri="{FF2B5EF4-FFF2-40B4-BE49-F238E27FC236}">
                <a16:creationId xmlns:a16="http://schemas.microsoft.com/office/drawing/2014/main" id="{A9E3593D-618F-16F7-0691-CCD4B9FF9AC7}"/>
              </a:ext>
            </a:extLst>
          </p:cNvPr>
          <p:cNvSpPr/>
          <p:nvPr/>
        </p:nvSpPr>
        <p:spPr>
          <a:xfrm>
            <a:off x="1909583" y="6050283"/>
            <a:ext cx="2081392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Anfang</a:t>
            </a:r>
          </a:p>
        </p:txBody>
      </p:sp>
      <p:sp>
        <p:nvSpPr>
          <p:cNvPr id="12" name="!!2001">
            <a:extLst>
              <a:ext uri="{FF2B5EF4-FFF2-40B4-BE49-F238E27FC236}">
                <a16:creationId xmlns:a16="http://schemas.microsoft.com/office/drawing/2014/main" id="{D1BA0B04-0E09-77C8-609F-613D55E05205}"/>
              </a:ext>
            </a:extLst>
          </p:cNvPr>
          <p:cNvSpPr/>
          <p:nvPr/>
        </p:nvSpPr>
        <p:spPr>
          <a:xfrm>
            <a:off x="3990975" y="4650252"/>
            <a:ext cx="2257426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r"/>
            <a:r>
              <a:rPr lang="de-DE" sz="2400" dirty="0">
                <a:solidFill>
                  <a:schemeClr val="tx1"/>
                </a:solidFill>
                <a:latin typeface="+mj-lt"/>
              </a:rPr>
              <a:t>01.01.2001</a:t>
            </a:r>
          </a:p>
        </p:txBody>
      </p:sp>
      <p:sp>
        <p:nvSpPr>
          <p:cNvPr id="16" name="!!Barbara">
            <a:extLst>
              <a:ext uri="{FF2B5EF4-FFF2-40B4-BE49-F238E27FC236}">
                <a16:creationId xmlns:a16="http://schemas.microsoft.com/office/drawing/2014/main" id="{F979B259-C691-C13D-3305-32804E6FC687}"/>
              </a:ext>
            </a:extLst>
          </p:cNvPr>
          <p:cNvSpPr/>
          <p:nvPr/>
        </p:nvSpPr>
        <p:spPr>
          <a:xfrm>
            <a:off x="334963" y="5117931"/>
            <a:ext cx="1574621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Barbara</a:t>
            </a:r>
          </a:p>
        </p:txBody>
      </p:sp>
      <p:sp>
        <p:nvSpPr>
          <p:cNvPr id="17" name="!!Beispiel">
            <a:extLst>
              <a:ext uri="{FF2B5EF4-FFF2-40B4-BE49-F238E27FC236}">
                <a16:creationId xmlns:a16="http://schemas.microsoft.com/office/drawing/2014/main" id="{563DA8A4-3321-F190-C1B8-E6CA5214395F}"/>
              </a:ext>
            </a:extLst>
          </p:cNvPr>
          <p:cNvSpPr/>
          <p:nvPr/>
        </p:nvSpPr>
        <p:spPr>
          <a:xfrm>
            <a:off x="1909583" y="5117931"/>
            <a:ext cx="2081392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Beispiel</a:t>
            </a:r>
          </a:p>
        </p:txBody>
      </p:sp>
      <p:sp>
        <p:nvSpPr>
          <p:cNvPr id="18" name="!!2004">
            <a:extLst>
              <a:ext uri="{FF2B5EF4-FFF2-40B4-BE49-F238E27FC236}">
                <a16:creationId xmlns:a16="http://schemas.microsoft.com/office/drawing/2014/main" id="{BAF5EBCB-AE8E-28AA-8354-10C62566CBA5}"/>
              </a:ext>
            </a:extLst>
          </p:cNvPr>
          <p:cNvSpPr/>
          <p:nvPr/>
        </p:nvSpPr>
        <p:spPr>
          <a:xfrm>
            <a:off x="3990975" y="6050283"/>
            <a:ext cx="2257426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r"/>
            <a:r>
              <a:rPr lang="de-DE" sz="2400" dirty="0">
                <a:solidFill>
                  <a:schemeClr val="tx1"/>
                </a:solidFill>
                <a:latin typeface="+mj-lt"/>
              </a:rPr>
              <a:t>04.04.2004</a:t>
            </a:r>
          </a:p>
        </p:txBody>
      </p:sp>
      <p:sp>
        <p:nvSpPr>
          <p:cNvPr id="19" name="!!Claudia">
            <a:extLst>
              <a:ext uri="{FF2B5EF4-FFF2-40B4-BE49-F238E27FC236}">
                <a16:creationId xmlns:a16="http://schemas.microsoft.com/office/drawing/2014/main" id="{542589CF-DC32-14A7-4D5E-DE7D2EE23F37}"/>
              </a:ext>
            </a:extLst>
          </p:cNvPr>
          <p:cNvSpPr/>
          <p:nvPr/>
        </p:nvSpPr>
        <p:spPr>
          <a:xfrm>
            <a:off x="334963" y="5582604"/>
            <a:ext cx="1574621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Claudia</a:t>
            </a:r>
          </a:p>
        </p:txBody>
      </p:sp>
      <p:sp>
        <p:nvSpPr>
          <p:cNvPr id="20" name="!!Checkit">
            <a:extLst>
              <a:ext uri="{FF2B5EF4-FFF2-40B4-BE49-F238E27FC236}">
                <a16:creationId xmlns:a16="http://schemas.microsoft.com/office/drawing/2014/main" id="{5FF82292-19ED-4528-8749-FFDA0C64A584}"/>
              </a:ext>
            </a:extLst>
          </p:cNvPr>
          <p:cNvSpPr/>
          <p:nvPr/>
        </p:nvSpPr>
        <p:spPr>
          <a:xfrm>
            <a:off x="1909583" y="5582604"/>
            <a:ext cx="2081392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 err="1">
                <a:solidFill>
                  <a:schemeClr val="tx1"/>
                </a:solidFill>
                <a:latin typeface="+mj-lt"/>
              </a:rPr>
              <a:t>Checkit</a:t>
            </a:r>
            <a:endParaRPr lang="de-DE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!!2003">
            <a:extLst>
              <a:ext uri="{FF2B5EF4-FFF2-40B4-BE49-F238E27FC236}">
                <a16:creationId xmlns:a16="http://schemas.microsoft.com/office/drawing/2014/main" id="{A1401B42-4B6C-9735-0195-761A5B5EFFCA}"/>
              </a:ext>
            </a:extLst>
          </p:cNvPr>
          <p:cNvSpPr/>
          <p:nvPr/>
        </p:nvSpPr>
        <p:spPr>
          <a:xfrm>
            <a:off x="3990975" y="5582604"/>
            <a:ext cx="2257426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r"/>
            <a:r>
              <a:rPr lang="de-DE" sz="2400" dirty="0">
                <a:solidFill>
                  <a:schemeClr val="tx1"/>
                </a:solidFill>
                <a:latin typeface="+mj-lt"/>
              </a:rPr>
              <a:t>03.03.2003</a:t>
            </a:r>
          </a:p>
        </p:txBody>
      </p:sp>
      <p:sp>
        <p:nvSpPr>
          <p:cNvPr id="22" name="!!Daniel">
            <a:extLst>
              <a:ext uri="{FF2B5EF4-FFF2-40B4-BE49-F238E27FC236}">
                <a16:creationId xmlns:a16="http://schemas.microsoft.com/office/drawing/2014/main" id="{09356C2D-C757-CECB-C720-8C18FAF94F55}"/>
              </a:ext>
            </a:extLst>
          </p:cNvPr>
          <p:cNvSpPr/>
          <p:nvPr/>
        </p:nvSpPr>
        <p:spPr>
          <a:xfrm>
            <a:off x="334963" y="6050283"/>
            <a:ext cx="1574621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Daniel</a:t>
            </a:r>
          </a:p>
        </p:txBody>
      </p:sp>
      <p:sp>
        <p:nvSpPr>
          <p:cNvPr id="23" name="!!Demo">
            <a:extLst>
              <a:ext uri="{FF2B5EF4-FFF2-40B4-BE49-F238E27FC236}">
                <a16:creationId xmlns:a16="http://schemas.microsoft.com/office/drawing/2014/main" id="{DCEDB437-4CE8-58E8-CD5C-06DE3BA22308}"/>
              </a:ext>
            </a:extLst>
          </p:cNvPr>
          <p:cNvSpPr/>
          <p:nvPr/>
        </p:nvSpPr>
        <p:spPr>
          <a:xfrm>
            <a:off x="1909583" y="4650252"/>
            <a:ext cx="2081392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Demo</a:t>
            </a:r>
          </a:p>
        </p:txBody>
      </p:sp>
      <p:sp>
        <p:nvSpPr>
          <p:cNvPr id="24" name="!!2002">
            <a:extLst>
              <a:ext uri="{FF2B5EF4-FFF2-40B4-BE49-F238E27FC236}">
                <a16:creationId xmlns:a16="http://schemas.microsoft.com/office/drawing/2014/main" id="{E5405BDD-3D24-81B2-81FE-6828A2026AE4}"/>
              </a:ext>
            </a:extLst>
          </p:cNvPr>
          <p:cNvSpPr/>
          <p:nvPr/>
        </p:nvSpPr>
        <p:spPr>
          <a:xfrm>
            <a:off x="3990975" y="5116428"/>
            <a:ext cx="2257426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r"/>
            <a:r>
              <a:rPr lang="de-DE" sz="2400" dirty="0">
                <a:solidFill>
                  <a:schemeClr val="tx1"/>
                </a:solidFill>
                <a:latin typeface="+mj-lt"/>
              </a:rPr>
              <a:t>02.02.2002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BBF98A81-FBF5-766B-4C3C-D47D1544FE75}"/>
              </a:ext>
            </a:extLst>
          </p:cNvPr>
          <p:cNvSpPr txBox="1"/>
          <p:nvPr/>
        </p:nvSpPr>
        <p:spPr>
          <a:xfrm>
            <a:off x="10262154" y="6667500"/>
            <a:ext cx="15948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Foto: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Jarekt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835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E6B774-341C-B8E0-1AD9-AF8CDF673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Das Hütchen-Spiel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081A239-2E68-2597-2BCA-738F4CC82B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989814"/>
            <a:ext cx="10945813" cy="2803918"/>
          </a:xfrm>
        </p:spPr>
        <p:txBody>
          <a:bodyPr/>
          <a:lstStyle/>
          <a:p>
            <a:r>
              <a:rPr lang="de-DE" dirty="0"/>
              <a:t>Echte Daten </a:t>
            </a:r>
          </a:p>
          <a:p>
            <a:r>
              <a:rPr lang="de-DE" dirty="0"/>
              <a:t>Aber falsche Position</a:t>
            </a:r>
          </a:p>
          <a:p>
            <a:r>
              <a:rPr lang="de-DE" dirty="0"/>
              <a:t>Zwar nur manche vertauscht</a:t>
            </a:r>
          </a:p>
          <a:p>
            <a:r>
              <a:rPr lang="de-DE" dirty="0"/>
              <a:t>Aber unklar, welche</a:t>
            </a:r>
          </a:p>
        </p:txBody>
      </p:sp>
      <p:pic>
        <p:nvPicPr>
          <p:cNvPr id="8" name="Grafik 7" descr="Ein Bild, das Gebäude, draußen, Gelände enthält.&#10;&#10;Automatisch generierte Beschreibung">
            <a:extLst>
              <a:ext uri="{FF2B5EF4-FFF2-40B4-BE49-F238E27FC236}">
                <a16:creationId xmlns:a16="http://schemas.microsoft.com/office/drawing/2014/main" id="{4D497AE1-29A4-5BF5-714F-95F83D25BEC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4263" y="981075"/>
            <a:ext cx="3355495" cy="5607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Vorname">
            <a:extLst>
              <a:ext uri="{FF2B5EF4-FFF2-40B4-BE49-F238E27FC236}">
                <a16:creationId xmlns:a16="http://schemas.microsoft.com/office/drawing/2014/main" id="{3A4F797A-98B0-5674-1DAD-AFD7C88B38B8}"/>
              </a:ext>
            </a:extLst>
          </p:cNvPr>
          <p:cNvSpPr/>
          <p:nvPr/>
        </p:nvSpPr>
        <p:spPr>
          <a:xfrm>
            <a:off x="334963" y="4162318"/>
            <a:ext cx="1574621" cy="464674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>
                <a:solidFill>
                  <a:schemeClr val="bg1"/>
                </a:solidFill>
                <a:latin typeface="+mj-lt"/>
              </a:rPr>
              <a:t>Vorname</a:t>
            </a:r>
          </a:p>
        </p:txBody>
      </p:sp>
      <p:sp>
        <p:nvSpPr>
          <p:cNvPr id="7" name="Nachname">
            <a:extLst>
              <a:ext uri="{FF2B5EF4-FFF2-40B4-BE49-F238E27FC236}">
                <a16:creationId xmlns:a16="http://schemas.microsoft.com/office/drawing/2014/main" id="{75463967-D0BA-BA84-51D9-E52344A9F3B9}"/>
              </a:ext>
            </a:extLst>
          </p:cNvPr>
          <p:cNvSpPr/>
          <p:nvPr/>
        </p:nvSpPr>
        <p:spPr>
          <a:xfrm>
            <a:off x="1909583" y="4162318"/>
            <a:ext cx="2081392" cy="464674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>
                <a:solidFill>
                  <a:schemeClr val="bg1"/>
                </a:solidFill>
                <a:latin typeface="+mj-lt"/>
              </a:rPr>
              <a:t>Nachname</a:t>
            </a:r>
          </a:p>
        </p:txBody>
      </p:sp>
      <p:sp>
        <p:nvSpPr>
          <p:cNvPr id="9" name="Geburtstag">
            <a:extLst>
              <a:ext uri="{FF2B5EF4-FFF2-40B4-BE49-F238E27FC236}">
                <a16:creationId xmlns:a16="http://schemas.microsoft.com/office/drawing/2014/main" id="{FF477B13-8C0F-CE8A-AC43-CB75D2DC2A88}"/>
              </a:ext>
            </a:extLst>
          </p:cNvPr>
          <p:cNvSpPr/>
          <p:nvPr/>
        </p:nvSpPr>
        <p:spPr>
          <a:xfrm>
            <a:off x="3990975" y="4162318"/>
            <a:ext cx="2257426" cy="464674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r"/>
            <a:r>
              <a:rPr lang="de-DE" sz="2400" b="1" dirty="0">
                <a:solidFill>
                  <a:schemeClr val="bg1"/>
                </a:solidFill>
                <a:latin typeface="+mj-lt"/>
              </a:rPr>
              <a:t>Geburtstag</a:t>
            </a:r>
          </a:p>
        </p:txBody>
      </p:sp>
      <p:sp>
        <p:nvSpPr>
          <p:cNvPr id="10" name="!!Alfons">
            <a:extLst>
              <a:ext uri="{FF2B5EF4-FFF2-40B4-BE49-F238E27FC236}">
                <a16:creationId xmlns:a16="http://schemas.microsoft.com/office/drawing/2014/main" id="{E32BDB99-E93E-33D0-1231-30C4354FA369}"/>
              </a:ext>
            </a:extLst>
          </p:cNvPr>
          <p:cNvSpPr/>
          <p:nvPr/>
        </p:nvSpPr>
        <p:spPr>
          <a:xfrm>
            <a:off x="334963" y="4650252"/>
            <a:ext cx="1574621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Alfons</a:t>
            </a:r>
          </a:p>
        </p:txBody>
      </p:sp>
      <p:sp>
        <p:nvSpPr>
          <p:cNvPr id="11" name="!!Anfang">
            <a:extLst>
              <a:ext uri="{FF2B5EF4-FFF2-40B4-BE49-F238E27FC236}">
                <a16:creationId xmlns:a16="http://schemas.microsoft.com/office/drawing/2014/main" id="{A9E3593D-618F-16F7-0691-CCD4B9FF9AC7}"/>
              </a:ext>
            </a:extLst>
          </p:cNvPr>
          <p:cNvSpPr/>
          <p:nvPr/>
        </p:nvSpPr>
        <p:spPr>
          <a:xfrm>
            <a:off x="1909583" y="6050283"/>
            <a:ext cx="2081392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Anfang</a:t>
            </a:r>
          </a:p>
        </p:txBody>
      </p:sp>
      <p:sp>
        <p:nvSpPr>
          <p:cNvPr id="12" name="!!2001">
            <a:extLst>
              <a:ext uri="{FF2B5EF4-FFF2-40B4-BE49-F238E27FC236}">
                <a16:creationId xmlns:a16="http://schemas.microsoft.com/office/drawing/2014/main" id="{D1BA0B04-0E09-77C8-609F-613D55E05205}"/>
              </a:ext>
            </a:extLst>
          </p:cNvPr>
          <p:cNvSpPr/>
          <p:nvPr/>
        </p:nvSpPr>
        <p:spPr>
          <a:xfrm>
            <a:off x="3990975" y="4650252"/>
            <a:ext cx="2257426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r"/>
            <a:r>
              <a:rPr lang="de-DE" sz="2400" dirty="0">
                <a:solidFill>
                  <a:schemeClr val="tx1"/>
                </a:solidFill>
                <a:latin typeface="+mj-lt"/>
              </a:rPr>
              <a:t>01.01.2001</a:t>
            </a:r>
          </a:p>
        </p:txBody>
      </p:sp>
      <p:sp>
        <p:nvSpPr>
          <p:cNvPr id="16" name="!!Barbara">
            <a:extLst>
              <a:ext uri="{FF2B5EF4-FFF2-40B4-BE49-F238E27FC236}">
                <a16:creationId xmlns:a16="http://schemas.microsoft.com/office/drawing/2014/main" id="{F979B259-C691-C13D-3305-32804E6FC687}"/>
              </a:ext>
            </a:extLst>
          </p:cNvPr>
          <p:cNvSpPr/>
          <p:nvPr/>
        </p:nvSpPr>
        <p:spPr>
          <a:xfrm>
            <a:off x="334963" y="5117931"/>
            <a:ext cx="1574621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Barbara</a:t>
            </a:r>
          </a:p>
        </p:txBody>
      </p:sp>
      <p:sp>
        <p:nvSpPr>
          <p:cNvPr id="17" name="!!Beispiel">
            <a:extLst>
              <a:ext uri="{FF2B5EF4-FFF2-40B4-BE49-F238E27FC236}">
                <a16:creationId xmlns:a16="http://schemas.microsoft.com/office/drawing/2014/main" id="{563DA8A4-3321-F190-C1B8-E6CA5214395F}"/>
              </a:ext>
            </a:extLst>
          </p:cNvPr>
          <p:cNvSpPr/>
          <p:nvPr/>
        </p:nvSpPr>
        <p:spPr>
          <a:xfrm>
            <a:off x="1909583" y="5117931"/>
            <a:ext cx="2081392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Beispiel</a:t>
            </a:r>
          </a:p>
        </p:txBody>
      </p:sp>
      <p:sp>
        <p:nvSpPr>
          <p:cNvPr id="18" name="!!2002">
            <a:extLst>
              <a:ext uri="{FF2B5EF4-FFF2-40B4-BE49-F238E27FC236}">
                <a16:creationId xmlns:a16="http://schemas.microsoft.com/office/drawing/2014/main" id="{BAF5EBCB-AE8E-28AA-8354-10C62566CBA5}"/>
              </a:ext>
            </a:extLst>
          </p:cNvPr>
          <p:cNvSpPr/>
          <p:nvPr/>
        </p:nvSpPr>
        <p:spPr>
          <a:xfrm>
            <a:off x="3990975" y="6050283"/>
            <a:ext cx="2257426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r"/>
            <a:r>
              <a:rPr lang="de-DE" sz="2400" dirty="0">
                <a:solidFill>
                  <a:schemeClr val="tx1"/>
                </a:solidFill>
                <a:latin typeface="+mj-lt"/>
              </a:rPr>
              <a:t>02.02.2002</a:t>
            </a:r>
          </a:p>
        </p:txBody>
      </p:sp>
      <p:sp>
        <p:nvSpPr>
          <p:cNvPr id="19" name="!!Claudia">
            <a:extLst>
              <a:ext uri="{FF2B5EF4-FFF2-40B4-BE49-F238E27FC236}">
                <a16:creationId xmlns:a16="http://schemas.microsoft.com/office/drawing/2014/main" id="{542589CF-DC32-14A7-4D5E-DE7D2EE23F37}"/>
              </a:ext>
            </a:extLst>
          </p:cNvPr>
          <p:cNvSpPr/>
          <p:nvPr/>
        </p:nvSpPr>
        <p:spPr>
          <a:xfrm>
            <a:off x="334963" y="5582604"/>
            <a:ext cx="1574621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Claudia</a:t>
            </a:r>
          </a:p>
        </p:txBody>
      </p:sp>
      <p:sp>
        <p:nvSpPr>
          <p:cNvPr id="20" name="!!Checkit">
            <a:extLst>
              <a:ext uri="{FF2B5EF4-FFF2-40B4-BE49-F238E27FC236}">
                <a16:creationId xmlns:a16="http://schemas.microsoft.com/office/drawing/2014/main" id="{5FF82292-19ED-4528-8749-FFDA0C64A584}"/>
              </a:ext>
            </a:extLst>
          </p:cNvPr>
          <p:cNvSpPr/>
          <p:nvPr/>
        </p:nvSpPr>
        <p:spPr>
          <a:xfrm>
            <a:off x="1909583" y="5582604"/>
            <a:ext cx="2081392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 err="1">
                <a:solidFill>
                  <a:schemeClr val="tx1"/>
                </a:solidFill>
                <a:latin typeface="+mj-lt"/>
              </a:rPr>
              <a:t>Checkit</a:t>
            </a:r>
            <a:endParaRPr lang="de-DE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!!2003">
            <a:extLst>
              <a:ext uri="{FF2B5EF4-FFF2-40B4-BE49-F238E27FC236}">
                <a16:creationId xmlns:a16="http://schemas.microsoft.com/office/drawing/2014/main" id="{A1401B42-4B6C-9735-0195-761A5B5EFFCA}"/>
              </a:ext>
            </a:extLst>
          </p:cNvPr>
          <p:cNvSpPr/>
          <p:nvPr/>
        </p:nvSpPr>
        <p:spPr>
          <a:xfrm>
            <a:off x="3990975" y="5582604"/>
            <a:ext cx="2257426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r"/>
            <a:r>
              <a:rPr lang="de-DE" sz="2400" dirty="0">
                <a:solidFill>
                  <a:schemeClr val="tx1"/>
                </a:solidFill>
                <a:latin typeface="+mj-lt"/>
              </a:rPr>
              <a:t>03.03.2003</a:t>
            </a:r>
          </a:p>
        </p:txBody>
      </p:sp>
      <p:sp>
        <p:nvSpPr>
          <p:cNvPr id="22" name="!!Daniel">
            <a:extLst>
              <a:ext uri="{FF2B5EF4-FFF2-40B4-BE49-F238E27FC236}">
                <a16:creationId xmlns:a16="http://schemas.microsoft.com/office/drawing/2014/main" id="{09356C2D-C757-CECB-C720-8C18FAF94F55}"/>
              </a:ext>
            </a:extLst>
          </p:cNvPr>
          <p:cNvSpPr/>
          <p:nvPr/>
        </p:nvSpPr>
        <p:spPr>
          <a:xfrm>
            <a:off x="334963" y="6050283"/>
            <a:ext cx="1574621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Daniel</a:t>
            </a:r>
          </a:p>
        </p:txBody>
      </p:sp>
      <p:sp>
        <p:nvSpPr>
          <p:cNvPr id="23" name="!!Demo">
            <a:extLst>
              <a:ext uri="{FF2B5EF4-FFF2-40B4-BE49-F238E27FC236}">
                <a16:creationId xmlns:a16="http://schemas.microsoft.com/office/drawing/2014/main" id="{DCEDB437-4CE8-58E8-CD5C-06DE3BA22308}"/>
              </a:ext>
            </a:extLst>
          </p:cNvPr>
          <p:cNvSpPr/>
          <p:nvPr/>
        </p:nvSpPr>
        <p:spPr>
          <a:xfrm>
            <a:off x="1909583" y="4650252"/>
            <a:ext cx="2081392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Demo</a:t>
            </a:r>
          </a:p>
        </p:txBody>
      </p:sp>
      <p:sp>
        <p:nvSpPr>
          <p:cNvPr id="24" name="!!2004">
            <a:extLst>
              <a:ext uri="{FF2B5EF4-FFF2-40B4-BE49-F238E27FC236}">
                <a16:creationId xmlns:a16="http://schemas.microsoft.com/office/drawing/2014/main" id="{E5405BDD-3D24-81B2-81FE-6828A2026AE4}"/>
              </a:ext>
            </a:extLst>
          </p:cNvPr>
          <p:cNvSpPr/>
          <p:nvPr/>
        </p:nvSpPr>
        <p:spPr>
          <a:xfrm>
            <a:off x="3990975" y="5116428"/>
            <a:ext cx="2257426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r"/>
            <a:r>
              <a:rPr lang="de-DE" sz="2400" dirty="0">
                <a:solidFill>
                  <a:schemeClr val="tx1"/>
                </a:solidFill>
                <a:latin typeface="+mj-lt"/>
              </a:rPr>
              <a:t>04.04.2004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FB564E8F-02B3-03AA-E497-76D0E4F0FC4F}"/>
              </a:ext>
            </a:extLst>
          </p:cNvPr>
          <p:cNvSpPr txBox="1"/>
          <p:nvPr/>
        </p:nvSpPr>
        <p:spPr>
          <a:xfrm>
            <a:off x="10262154" y="6667500"/>
            <a:ext cx="15948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Foto: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Jarekt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072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E6B774-341C-B8E0-1AD9-AF8CDF673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Das Hütchen-Spiel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081A239-2E68-2597-2BCA-738F4CC82B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989814"/>
            <a:ext cx="10945813" cy="2803918"/>
          </a:xfrm>
        </p:spPr>
        <p:txBody>
          <a:bodyPr/>
          <a:lstStyle/>
          <a:p>
            <a:r>
              <a:rPr lang="de-DE" dirty="0"/>
              <a:t>Echte Daten </a:t>
            </a:r>
          </a:p>
          <a:p>
            <a:r>
              <a:rPr lang="de-DE" dirty="0"/>
              <a:t>Aber falsche Position</a:t>
            </a:r>
          </a:p>
          <a:p>
            <a:r>
              <a:rPr lang="de-DE" dirty="0"/>
              <a:t>Zwar nur manche vertauscht</a:t>
            </a:r>
          </a:p>
          <a:p>
            <a:r>
              <a:rPr lang="de-DE" dirty="0"/>
              <a:t>Aber unklar, welche</a:t>
            </a:r>
          </a:p>
        </p:txBody>
      </p:sp>
      <p:pic>
        <p:nvPicPr>
          <p:cNvPr id="8" name="Grafik 7" descr="Ein Bild, das Gebäude, draußen, Gelände enthält.&#10;&#10;Automatisch generierte Beschreibung">
            <a:extLst>
              <a:ext uri="{FF2B5EF4-FFF2-40B4-BE49-F238E27FC236}">
                <a16:creationId xmlns:a16="http://schemas.microsoft.com/office/drawing/2014/main" id="{4D497AE1-29A4-5BF5-714F-95F83D25BEC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4263" y="981075"/>
            <a:ext cx="3355495" cy="5607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Vorname">
            <a:extLst>
              <a:ext uri="{FF2B5EF4-FFF2-40B4-BE49-F238E27FC236}">
                <a16:creationId xmlns:a16="http://schemas.microsoft.com/office/drawing/2014/main" id="{3A4F797A-98B0-5674-1DAD-AFD7C88B38B8}"/>
              </a:ext>
            </a:extLst>
          </p:cNvPr>
          <p:cNvSpPr/>
          <p:nvPr/>
        </p:nvSpPr>
        <p:spPr>
          <a:xfrm>
            <a:off x="334963" y="4162318"/>
            <a:ext cx="1574621" cy="464674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>
                <a:solidFill>
                  <a:schemeClr val="bg1"/>
                </a:solidFill>
                <a:latin typeface="+mj-lt"/>
              </a:rPr>
              <a:t>Vorname</a:t>
            </a:r>
          </a:p>
        </p:txBody>
      </p:sp>
      <p:sp>
        <p:nvSpPr>
          <p:cNvPr id="7" name="Nachname">
            <a:extLst>
              <a:ext uri="{FF2B5EF4-FFF2-40B4-BE49-F238E27FC236}">
                <a16:creationId xmlns:a16="http://schemas.microsoft.com/office/drawing/2014/main" id="{75463967-D0BA-BA84-51D9-E52344A9F3B9}"/>
              </a:ext>
            </a:extLst>
          </p:cNvPr>
          <p:cNvSpPr/>
          <p:nvPr/>
        </p:nvSpPr>
        <p:spPr>
          <a:xfrm>
            <a:off x="1909583" y="4162318"/>
            <a:ext cx="2081392" cy="464674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>
                <a:solidFill>
                  <a:schemeClr val="bg1"/>
                </a:solidFill>
                <a:latin typeface="+mj-lt"/>
              </a:rPr>
              <a:t>Nachname</a:t>
            </a:r>
          </a:p>
        </p:txBody>
      </p:sp>
      <p:sp>
        <p:nvSpPr>
          <p:cNvPr id="9" name="Geburtstag">
            <a:extLst>
              <a:ext uri="{FF2B5EF4-FFF2-40B4-BE49-F238E27FC236}">
                <a16:creationId xmlns:a16="http://schemas.microsoft.com/office/drawing/2014/main" id="{FF477B13-8C0F-CE8A-AC43-CB75D2DC2A88}"/>
              </a:ext>
            </a:extLst>
          </p:cNvPr>
          <p:cNvSpPr/>
          <p:nvPr/>
        </p:nvSpPr>
        <p:spPr>
          <a:xfrm>
            <a:off x="3990975" y="4162318"/>
            <a:ext cx="2257426" cy="464674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r"/>
            <a:r>
              <a:rPr lang="de-DE" sz="2400" b="1" dirty="0">
                <a:solidFill>
                  <a:schemeClr val="bg1"/>
                </a:solidFill>
                <a:latin typeface="+mj-lt"/>
              </a:rPr>
              <a:t>Geburtstag</a:t>
            </a:r>
          </a:p>
        </p:txBody>
      </p:sp>
      <p:sp>
        <p:nvSpPr>
          <p:cNvPr id="10" name="!!Alfons">
            <a:extLst>
              <a:ext uri="{FF2B5EF4-FFF2-40B4-BE49-F238E27FC236}">
                <a16:creationId xmlns:a16="http://schemas.microsoft.com/office/drawing/2014/main" id="{E32BDB99-E93E-33D0-1231-30C4354FA369}"/>
              </a:ext>
            </a:extLst>
          </p:cNvPr>
          <p:cNvSpPr/>
          <p:nvPr/>
        </p:nvSpPr>
        <p:spPr>
          <a:xfrm>
            <a:off x="334963" y="6050283"/>
            <a:ext cx="1574621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Alfons</a:t>
            </a:r>
          </a:p>
        </p:txBody>
      </p:sp>
      <p:sp>
        <p:nvSpPr>
          <p:cNvPr id="11" name="!!Anfang">
            <a:extLst>
              <a:ext uri="{FF2B5EF4-FFF2-40B4-BE49-F238E27FC236}">
                <a16:creationId xmlns:a16="http://schemas.microsoft.com/office/drawing/2014/main" id="{A9E3593D-618F-16F7-0691-CCD4B9FF9AC7}"/>
              </a:ext>
            </a:extLst>
          </p:cNvPr>
          <p:cNvSpPr/>
          <p:nvPr/>
        </p:nvSpPr>
        <p:spPr>
          <a:xfrm>
            <a:off x="1909583" y="6050283"/>
            <a:ext cx="2081392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Anfang</a:t>
            </a:r>
          </a:p>
        </p:txBody>
      </p:sp>
      <p:sp>
        <p:nvSpPr>
          <p:cNvPr id="12" name="!!2001">
            <a:extLst>
              <a:ext uri="{FF2B5EF4-FFF2-40B4-BE49-F238E27FC236}">
                <a16:creationId xmlns:a16="http://schemas.microsoft.com/office/drawing/2014/main" id="{D1BA0B04-0E09-77C8-609F-613D55E05205}"/>
              </a:ext>
            </a:extLst>
          </p:cNvPr>
          <p:cNvSpPr/>
          <p:nvPr/>
        </p:nvSpPr>
        <p:spPr>
          <a:xfrm>
            <a:off x="3990975" y="4650252"/>
            <a:ext cx="2257426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r"/>
            <a:r>
              <a:rPr lang="de-DE" sz="2400" dirty="0">
                <a:solidFill>
                  <a:schemeClr val="tx1"/>
                </a:solidFill>
                <a:latin typeface="+mj-lt"/>
              </a:rPr>
              <a:t>01.01.2001</a:t>
            </a:r>
          </a:p>
        </p:txBody>
      </p:sp>
      <p:sp>
        <p:nvSpPr>
          <p:cNvPr id="16" name="!!Barbara">
            <a:extLst>
              <a:ext uri="{FF2B5EF4-FFF2-40B4-BE49-F238E27FC236}">
                <a16:creationId xmlns:a16="http://schemas.microsoft.com/office/drawing/2014/main" id="{F979B259-C691-C13D-3305-32804E6FC687}"/>
              </a:ext>
            </a:extLst>
          </p:cNvPr>
          <p:cNvSpPr/>
          <p:nvPr/>
        </p:nvSpPr>
        <p:spPr>
          <a:xfrm>
            <a:off x="334963" y="5117931"/>
            <a:ext cx="1574621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Barbara</a:t>
            </a:r>
          </a:p>
        </p:txBody>
      </p:sp>
      <p:sp>
        <p:nvSpPr>
          <p:cNvPr id="17" name="!!Beispiel">
            <a:extLst>
              <a:ext uri="{FF2B5EF4-FFF2-40B4-BE49-F238E27FC236}">
                <a16:creationId xmlns:a16="http://schemas.microsoft.com/office/drawing/2014/main" id="{563DA8A4-3321-F190-C1B8-E6CA5214395F}"/>
              </a:ext>
            </a:extLst>
          </p:cNvPr>
          <p:cNvSpPr/>
          <p:nvPr/>
        </p:nvSpPr>
        <p:spPr>
          <a:xfrm>
            <a:off x="1909583" y="5117931"/>
            <a:ext cx="2081392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Beispiel</a:t>
            </a:r>
          </a:p>
        </p:txBody>
      </p:sp>
      <p:sp>
        <p:nvSpPr>
          <p:cNvPr id="18" name="!!2002">
            <a:extLst>
              <a:ext uri="{FF2B5EF4-FFF2-40B4-BE49-F238E27FC236}">
                <a16:creationId xmlns:a16="http://schemas.microsoft.com/office/drawing/2014/main" id="{BAF5EBCB-AE8E-28AA-8354-10C62566CBA5}"/>
              </a:ext>
            </a:extLst>
          </p:cNvPr>
          <p:cNvSpPr/>
          <p:nvPr/>
        </p:nvSpPr>
        <p:spPr>
          <a:xfrm>
            <a:off x="3990975" y="6050283"/>
            <a:ext cx="2257426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r"/>
            <a:r>
              <a:rPr lang="de-DE" sz="2400" dirty="0">
                <a:solidFill>
                  <a:schemeClr val="tx1"/>
                </a:solidFill>
                <a:latin typeface="+mj-lt"/>
              </a:rPr>
              <a:t>02.02.2002</a:t>
            </a:r>
          </a:p>
        </p:txBody>
      </p:sp>
      <p:sp>
        <p:nvSpPr>
          <p:cNvPr id="19" name="!!Claudia">
            <a:extLst>
              <a:ext uri="{FF2B5EF4-FFF2-40B4-BE49-F238E27FC236}">
                <a16:creationId xmlns:a16="http://schemas.microsoft.com/office/drawing/2014/main" id="{542589CF-DC32-14A7-4D5E-DE7D2EE23F37}"/>
              </a:ext>
            </a:extLst>
          </p:cNvPr>
          <p:cNvSpPr/>
          <p:nvPr/>
        </p:nvSpPr>
        <p:spPr>
          <a:xfrm>
            <a:off x="334963" y="5582604"/>
            <a:ext cx="1574621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Claudia</a:t>
            </a:r>
          </a:p>
        </p:txBody>
      </p:sp>
      <p:sp>
        <p:nvSpPr>
          <p:cNvPr id="20" name="!!Checkit">
            <a:extLst>
              <a:ext uri="{FF2B5EF4-FFF2-40B4-BE49-F238E27FC236}">
                <a16:creationId xmlns:a16="http://schemas.microsoft.com/office/drawing/2014/main" id="{5FF82292-19ED-4528-8749-FFDA0C64A584}"/>
              </a:ext>
            </a:extLst>
          </p:cNvPr>
          <p:cNvSpPr/>
          <p:nvPr/>
        </p:nvSpPr>
        <p:spPr>
          <a:xfrm>
            <a:off x="1909583" y="5582604"/>
            <a:ext cx="2081392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 err="1">
                <a:solidFill>
                  <a:schemeClr val="tx1"/>
                </a:solidFill>
                <a:latin typeface="+mj-lt"/>
              </a:rPr>
              <a:t>Checkit</a:t>
            </a:r>
            <a:endParaRPr lang="de-DE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!!2003">
            <a:extLst>
              <a:ext uri="{FF2B5EF4-FFF2-40B4-BE49-F238E27FC236}">
                <a16:creationId xmlns:a16="http://schemas.microsoft.com/office/drawing/2014/main" id="{A1401B42-4B6C-9735-0195-761A5B5EFFCA}"/>
              </a:ext>
            </a:extLst>
          </p:cNvPr>
          <p:cNvSpPr/>
          <p:nvPr/>
        </p:nvSpPr>
        <p:spPr>
          <a:xfrm>
            <a:off x="3990975" y="5582604"/>
            <a:ext cx="2257426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r"/>
            <a:r>
              <a:rPr lang="de-DE" sz="2400" dirty="0">
                <a:solidFill>
                  <a:schemeClr val="tx1"/>
                </a:solidFill>
                <a:latin typeface="+mj-lt"/>
              </a:rPr>
              <a:t>03.03.2003</a:t>
            </a:r>
          </a:p>
        </p:txBody>
      </p:sp>
      <p:sp>
        <p:nvSpPr>
          <p:cNvPr id="22" name="!!Daniel">
            <a:extLst>
              <a:ext uri="{FF2B5EF4-FFF2-40B4-BE49-F238E27FC236}">
                <a16:creationId xmlns:a16="http://schemas.microsoft.com/office/drawing/2014/main" id="{09356C2D-C757-CECB-C720-8C18FAF94F55}"/>
              </a:ext>
            </a:extLst>
          </p:cNvPr>
          <p:cNvSpPr/>
          <p:nvPr/>
        </p:nvSpPr>
        <p:spPr>
          <a:xfrm>
            <a:off x="334963" y="4650252"/>
            <a:ext cx="1574621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Daniel</a:t>
            </a:r>
          </a:p>
        </p:txBody>
      </p:sp>
      <p:sp>
        <p:nvSpPr>
          <p:cNvPr id="23" name="!!Demo">
            <a:extLst>
              <a:ext uri="{FF2B5EF4-FFF2-40B4-BE49-F238E27FC236}">
                <a16:creationId xmlns:a16="http://schemas.microsoft.com/office/drawing/2014/main" id="{DCEDB437-4CE8-58E8-CD5C-06DE3BA22308}"/>
              </a:ext>
            </a:extLst>
          </p:cNvPr>
          <p:cNvSpPr/>
          <p:nvPr/>
        </p:nvSpPr>
        <p:spPr>
          <a:xfrm>
            <a:off x="1909583" y="4650252"/>
            <a:ext cx="2081392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Demo</a:t>
            </a:r>
          </a:p>
        </p:txBody>
      </p:sp>
      <p:sp>
        <p:nvSpPr>
          <p:cNvPr id="24" name="!!2004">
            <a:extLst>
              <a:ext uri="{FF2B5EF4-FFF2-40B4-BE49-F238E27FC236}">
                <a16:creationId xmlns:a16="http://schemas.microsoft.com/office/drawing/2014/main" id="{E5405BDD-3D24-81B2-81FE-6828A2026AE4}"/>
              </a:ext>
            </a:extLst>
          </p:cNvPr>
          <p:cNvSpPr/>
          <p:nvPr/>
        </p:nvSpPr>
        <p:spPr>
          <a:xfrm>
            <a:off x="3990975" y="5116428"/>
            <a:ext cx="2257426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r"/>
            <a:r>
              <a:rPr lang="de-DE" sz="2400" dirty="0">
                <a:solidFill>
                  <a:schemeClr val="tx1"/>
                </a:solidFill>
                <a:latin typeface="+mj-lt"/>
              </a:rPr>
              <a:t>04.04.2004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3210735-B0DF-8F1F-6F76-55DB50E4EA0D}"/>
              </a:ext>
            </a:extLst>
          </p:cNvPr>
          <p:cNvSpPr txBox="1"/>
          <p:nvPr/>
        </p:nvSpPr>
        <p:spPr>
          <a:xfrm>
            <a:off x="10262154" y="6667500"/>
            <a:ext cx="15948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Foto: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Jarekt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0974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nhaltsplatzhalter 5">
            <a:extLst>
              <a:ext uri="{FF2B5EF4-FFF2-40B4-BE49-F238E27FC236}">
                <a16:creationId xmlns:a16="http://schemas.microsoft.com/office/drawing/2014/main" id="{81297B85-808C-2147-53EC-BF4EA00345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6663" y="990600"/>
            <a:ext cx="5607050" cy="560705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6E6B774-341C-B8E0-1AD9-AF8CDF673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Cäsar-Verschlüsselung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4C92D17-197E-D75A-DB38-10FF309E3B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989814"/>
            <a:ext cx="10945813" cy="2972586"/>
          </a:xfrm>
        </p:spPr>
        <p:txBody>
          <a:bodyPr/>
          <a:lstStyle/>
          <a:p>
            <a:r>
              <a:rPr lang="de-DE" dirty="0">
                <a:solidFill>
                  <a:schemeClr val="bg1">
                    <a:lumMod val="50000"/>
                  </a:schemeClr>
                </a:solidFill>
              </a:rPr>
              <a:t>Buchstaben verwürfeln</a:t>
            </a:r>
          </a:p>
          <a:p>
            <a:r>
              <a:rPr lang="de-DE" dirty="0">
                <a:solidFill>
                  <a:schemeClr val="bg1">
                    <a:lumMod val="50000"/>
                  </a:schemeClr>
                </a:solidFill>
              </a:rPr>
              <a:t>Großbuchstaben korrigieren</a:t>
            </a:r>
          </a:p>
          <a:p>
            <a:r>
              <a:rPr lang="de-DE" dirty="0"/>
              <a:t>Im Alphabet verschieben</a:t>
            </a:r>
          </a:p>
        </p:txBody>
      </p:sp>
      <p:sp>
        <p:nvSpPr>
          <p:cNvPr id="6" name="!!Alfons">
            <a:extLst>
              <a:ext uri="{FF2B5EF4-FFF2-40B4-BE49-F238E27FC236}">
                <a16:creationId xmlns:a16="http://schemas.microsoft.com/office/drawing/2014/main" id="{E5C5C30C-69B2-B57F-3D9B-851AAC6152B4}"/>
              </a:ext>
            </a:extLst>
          </p:cNvPr>
          <p:cNvSpPr/>
          <p:nvPr/>
        </p:nvSpPr>
        <p:spPr>
          <a:xfrm>
            <a:off x="334962" y="4365625"/>
            <a:ext cx="2146301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endParaRPr lang="de-DE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!!L">
            <a:extLst>
              <a:ext uri="{FF2B5EF4-FFF2-40B4-BE49-F238E27FC236}">
                <a16:creationId xmlns:a16="http://schemas.microsoft.com/office/drawing/2014/main" id="{2F3CDC67-37CF-E028-684E-BF83F77B9418}"/>
              </a:ext>
            </a:extLst>
          </p:cNvPr>
          <p:cNvSpPr/>
          <p:nvPr/>
        </p:nvSpPr>
        <p:spPr>
          <a:xfrm>
            <a:off x="434975" y="4365955"/>
            <a:ext cx="171448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L</a:t>
            </a:r>
          </a:p>
        </p:txBody>
      </p:sp>
      <p:sp>
        <p:nvSpPr>
          <p:cNvPr id="8" name="!!o">
            <a:extLst>
              <a:ext uri="{FF2B5EF4-FFF2-40B4-BE49-F238E27FC236}">
                <a16:creationId xmlns:a16="http://schemas.microsoft.com/office/drawing/2014/main" id="{1802B03D-A650-556F-76CF-05FC189F2616}"/>
              </a:ext>
            </a:extLst>
          </p:cNvPr>
          <p:cNvSpPr/>
          <p:nvPr/>
        </p:nvSpPr>
        <p:spPr>
          <a:xfrm>
            <a:off x="605628" y="4365955"/>
            <a:ext cx="222250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o</a:t>
            </a:r>
          </a:p>
        </p:txBody>
      </p:sp>
      <p:sp>
        <p:nvSpPr>
          <p:cNvPr id="9" name="!!r">
            <a:extLst>
              <a:ext uri="{FF2B5EF4-FFF2-40B4-BE49-F238E27FC236}">
                <a16:creationId xmlns:a16="http://schemas.microsoft.com/office/drawing/2014/main" id="{F3859932-08C8-8154-4A75-6543FCA83E10}"/>
              </a:ext>
            </a:extLst>
          </p:cNvPr>
          <p:cNvSpPr/>
          <p:nvPr/>
        </p:nvSpPr>
        <p:spPr>
          <a:xfrm>
            <a:off x="792156" y="4365954"/>
            <a:ext cx="128592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r</a:t>
            </a:r>
          </a:p>
        </p:txBody>
      </p:sp>
      <p:sp>
        <p:nvSpPr>
          <p:cNvPr id="10" name="!!e">
            <a:extLst>
              <a:ext uri="{FF2B5EF4-FFF2-40B4-BE49-F238E27FC236}">
                <a16:creationId xmlns:a16="http://schemas.microsoft.com/office/drawing/2014/main" id="{D7F16045-C53B-6BE2-4517-783C2409105A}"/>
              </a:ext>
            </a:extLst>
          </p:cNvPr>
          <p:cNvSpPr/>
          <p:nvPr/>
        </p:nvSpPr>
        <p:spPr>
          <a:xfrm>
            <a:off x="900896" y="4365954"/>
            <a:ext cx="188120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e</a:t>
            </a:r>
          </a:p>
        </p:txBody>
      </p:sp>
      <p:sp>
        <p:nvSpPr>
          <p:cNvPr id="11" name="!!n">
            <a:extLst>
              <a:ext uri="{FF2B5EF4-FFF2-40B4-BE49-F238E27FC236}">
                <a16:creationId xmlns:a16="http://schemas.microsoft.com/office/drawing/2014/main" id="{89CA4535-6B89-3D92-FC0A-A740C9946D52}"/>
              </a:ext>
            </a:extLst>
          </p:cNvPr>
          <p:cNvSpPr/>
          <p:nvPr/>
        </p:nvSpPr>
        <p:spPr>
          <a:xfrm>
            <a:off x="1072344" y="4365954"/>
            <a:ext cx="177008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n</a:t>
            </a:r>
          </a:p>
        </p:txBody>
      </p:sp>
      <p:sp>
        <p:nvSpPr>
          <p:cNvPr id="12" name="!!z">
            <a:extLst>
              <a:ext uri="{FF2B5EF4-FFF2-40B4-BE49-F238E27FC236}">
                <a16:creationId xmlns:a16="http://schemas.microsoft.com/office/drawing/2014/main" id="{6ABA4881-6E85-F8C6-5A58-C555D2F55FE0}"/>
              </a:ext>
            </a:extLst>
          </p:cNvPr>
          <p:cNvSpPr/>
          <p:nvPr/>
        </p:nvSpPr>
        <p:spPr>
          <a:xfrm>
            <a:off x="1244589" y="4365954"/>
            <a:ext cx="177008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z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2178D9F3-FBED-7062-D4DC-4583C0B8BC43}"/>
              </a:ext>
            </a:extLst>
          </p:cNvPr>
          <p:cNvSpPr txBox="1"/>
          <p:nvPr/>
        </p:nvSpPr>
        <p:spPr>
          <a:xfrm>
            <a:off x="10262154" y="6667500"/>
            <a:ext cx="15948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Foto: Hubert Berberich</a:t>
            </a:r>
          </a:p>
        </p:txBody>
      </p:sp>
    </p:spTree>
    <p:extLst>
      <p:ext uri="{BB962C8B-B14F-4D97-AF65-F5344CB8AC3E}">
        <p14:creationId xmlns:p14="http://schemas.microsoft.com/office/powerpoint/2010/main" val="7305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nhaltsplatzhalter 5">
            <a:extLst>
              <a:ext uri="{FF2B5EF4-FFF2-40B4-BE49-F238E27FC236}">
                <a16:creationId xmlns:a16="http://schemas.microsoft.com/office/drawing/2014/main" id="{81297B85-808C-2147-53EC-BF4EA00345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6663" y="990600"/>
            <a:ext cx="5607050" cy="560705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6E6B774-341C-B8E0-1AD9-AF8CDF673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Cäsar-Verschlüsselung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4C92D17-197E-D75A-DB38-10FF309E3B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989814"/>
            <a:ext cx="10945813" cy="2972586"/>
          </a:xfrm>
        </p:spPr>
        <p:txBody>
          <a:bodyPr/>
          <a:lstStyle/>
          <a:p>
            <a:r>
              <a:rPr lang="de-DE" dirty="0"/>
              <a:t>Buchstaben verwürfeln</a:t>
            </a:r>
          </a:p>
          <a:p>
            <a:r>
              <a:rPr lang="de-DE" dirty="0"/>
              <a:t>Großbuchstaben korrigieren</a:t>
            </a:r>
          </a:p>
          <a:p>
            <a:r>
              <a:rPr lang="de-DE" dirty="0"/>
              <a:t>Im Alphabet verschieben</a:t>
            </a:r>
          </a:p>
        </p:txBody>
      </p:sp>
      <p:sp>
        <p:nvSpPr>
          <p:cNvPr id="6" name="!!Alfons">
            <a:extLst>
              <a:ext uri="{FF2B5EF4-FFF2-40B4-BE49-F238E27FC236}">
                <a16:creationId xmlns:a16="http://schemas.microsoft.com/office/drawing/2014/main" id="{E5C5C30C-69B2-B57F-3D9B-851AAC6152B4}"/>
              </a:ext>
            </a:extLst>
          </p:cNvPr>
          <p:cNvSpPr/>
          <p:nvPr/>
        </p:nvSpPr>
        <p:spPr>
          <a:xfrm>
            <a:off x="334962" y="4365625"/>
            <a:ext cx="2146301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endParaRPr lang="de-DE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!!L">
            <a:extLst>
              <a:ext uri="{FF2B5EF4-FFF2-40B4-BE49-F238E27FC236}">
                <a16:creationId xmlns:a16="http://schemas.microsoft.com/office/drawing/2014/main" id="{2F3CDC67-37CF-E028-684E-BF83F77B9418}"/>
              </a:ext>
            </a:extLst>
          </p:cNvPr>
          <p:cNvSpPr/>
          <p:nvPr/>
        </p:nvSpPr>
        <p:spPr>
          <a:xfrm>
            <a:off x="883662" y="4365955"/>
            <a:ext cx="171448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L</a:t>
            </a:r>
          </a:p>
        </p:txBody>
      </p:sp>
      <p:sp>
        <p:nvSpPr>
          <p:cNvPr id="8" name="!!o">
            <a:extLst>
              <a:ext uri="{FF2B5EF4-FFF2-40B4-BE49-F238E27FC236}">
                <a16:creationId xmlns:a16="http://schemas.microsoft.com/office/drawing/2014/main" id="{1802B03D-A650-556F-76CF-05FC189F2616}"/>
              </a:ext>
            </a:extLst>
          </p:cNvPr>
          <p:cNvSpPr/>
          <p:nvPr/>
        </p:nvSpPr>
        <p:spPr>
          <a:xfrm>
            <a:off x="596103" y="4365955"/>
            <a:ext cx="222250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o</a:t>
            </a:r>
          </a:p>
        </p:txBody>
      </p:sp>
      <p:sp>
        <p:nvSpPr>
          <p:cNvPr id="9" name="!!r">
            <a:extLst>
              <a:ext uri="{FF2B5EF4-FFF2-40B4-BE49-F238E27FC236}">
                <a16:creationId xmlns:a16="http://schemas.microsoft.com/office/drawing/2014/main" id="{F3859932-08C8-8154-4A75-6543FCA83E10}"/>
              </a:ext>
            </a:extLst>
          </p:cNvPr>
          <p:cNvSpPr/>
          <p:nvPr/>
        </p:nvSpPr>
        <p:spPr>
          <a:xfrm>
            <a:off x="777055" y="4365954"/>
            <a:ext cx="128592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r</a:t>
            </a:r>
          </a:p>
        </p:txBody>
      </p:sp>
      <p:sp>
        <p:nvSpPr>
          <p:cNvPr id="10" name="!!e">
            <a:extLst>
              <a:ext uri="{FF2B5EF4-FFF2-40B4-BE49-F238E27FC236}">
                <a16:creationId xmlns:a16="http://schemas.microsoft.com/office/drawing/2014/main" id="{D7F16045-C53B-6BE2-4517-783C2409105A}"/>
              </a:ext>
            </a:extLst>
          </p:cNvPr>
          <p:cNvSpPr/>
          <p:nvPr/>
        </p:nvSpPr>
        <p:spPr>
          <a:xfrm>
            <a:off x="1226716" y="4365954"/>
            <a:ext cx="188120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e</a:t>
            </a:r>
          </a:p>
        </p:txBody>
      </p:sp>
      <p:sp>
        <p:nvSpPr>
          <p:cNvPr id="11" name="!!n">
            <a:extLst>
              <a:ext uri="{FF2B5EF4-FFF2-40B4-BE49-F238E27FC236}">
                <a16:creationId xmlns:a16="http://schemas.microsoft.com/office/drawing/2014/main" id="{89CA4535-6B89-3D92-FC0A-A740C9946D52}"/>
              </a:ext>
            </a:extLst>
          </p:cNvPr>
          <p:cNvSpPr/>
          <p:nvPr/>
        </p:nvSpPr>
        <p:spPr>
          <a:xfrm>
            <a:off x="1056469" y="4365954"/>
            <a:ext cx="177008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n</a:t>
            </a:r>
          </a:p>
        </p:txBody>
      </p:sp>
      <p:sp>
        <p:nvSpPr>
          <p:cNvPr id="12" name="!!z">
            <a:extLst>
              <a:ext uri="{FF2B5EF4-FFF2-40B4-BE49-F238E27FC236}">
                <a16:creationId xmlns:a16="http://schemas.microsoft.com/office/drawing/2014/main" id="{6ABA4881-6E85-F8C6-5A58-C555D2F55FE0}"/>
              </a:ext>
            </a:extLst>
          </p:cNvPr>
          <p:cNvSpPr/>
          <p:nvPr/>
        </p:nvSpPr>
        <p:spPr>
          <a:xfrm>
            <a:off x="445097" y="4365954"/>
            <a:ext cx="177008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z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565A7CA3-E09D-B027-97B3-A7C07BE2829B}"/>
              </a:ext>
            </a:extLst>
          </p:cNvPr>
          <p:cNvSpPr txBox="1"/>
          <p:nvPr/>
        </p:nvSpPr>
        <p:spPr>
          <a:xfrm>
            <a:off x="10262154" y="6667500"/>
            <a:ext cx="15948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Foto: Hubert Berberich</a:t>
            </a:r>
          </a:p>
        </p:txBody>
      </p:sp>
    </p:spTree>
    <p:extLst>
      <p:ext uri="{BB962C8B-B14F-4D97-AF65-F5344CB8AC3E}">
        <p14:creationId xmlns:p14="http://schemas.microsoft.com/office/powerpoint/2010/main" val="41401339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nhaltsplatzhalter 5">
            <a:extLst>
              <a:ext uri="{FF2B5EF4-FFF2-40B4-BE49-F238E27FC236}">
                <a16:creationId xmlns:a16="http://schemas.microsoft.com/office/drawing/2014/main" id="{81297B85-808C-2147-53EC-BF4EA00345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6663" y="990600"/>
            <a:ext cx="5607050" cy="560705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6E6B774-341C-B8E0-1AD9-AF8CDF673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Cäsar-Verschlüsselung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4C92D17-197E-D75A-DB38-10FF309E3B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989814"/>
            <a:ext cx="10945813" cy="2972586"/>
          </a:xfrm>
        </p:spPr>
        <p:txBody>
          <a:bodyPr/>
          <a:lstStyle/>
          <a:p>
            <a:r>
              <a:rPr lang="de-DE" dirty="0"/>
              <a:t>Buchstaben verwürfeln</a:t>
            </a:r>
          </a:p>
          <a:p>
            <a:r>
              <a:rPr lang="de-DE" dirty="0"/>
              <a:t>Großbuchstaben korrigieren</a:t>
            </a:r>
          </a:p>
          <a:p>
            <a:r>
              <a:rPr lang="de-DE" dirty="0"/>
              <a:t>Im Alphabet verschieben</a:t>
            </a:r>
          </a:p>
        </p:txBody>
      </p:sp>
      <p:sp>
        <p:nvSpPr>
          <p:cNvPr id="6" name="!!Alfons">
            <a:extLst>
              <a:ext uri="{FF2B5EF4-FFF2-40B4-BE49-F238E27FC236}">
                <a16:creationId xmlns:a16="http://schemas.microsoft.com/office/drawing/2014/main" id="{E5C5C30C-69B2-B57F-3D9B-851AAC6152B4}"/>
              </a:ext>
            </a:extLst>
          </p:cNvPr>
          <p:cNvSpPr/>
          <p:nvPr/>
        </p:nvSpPr>
        <p:spPr>
          <a:xfrm>
            <a:off x="334962" y="4365625"/>
            <a:ext cx="2146301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endParaRPr lang="de-DE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!!L">
            <a:extLst>
              <a:ext uri="{FF2B5EF4-FFF2-40B4-BE49-F238E27FC236}">
                <a16:creationId xmlns:a16="http://schemas.microsoft.com/office/drawing/2014/main" id="{2F3CDC67-37CF-E028-684E-BF83F77B9418}"/>
              </a:ext>
            </a:extLst>
          </p:cNvPr>
          <p:cNvSpPr/>
          <p:nvPr/>
        </p:nvSpPr>
        <p:spPr>
          <a:xfrm>
            <a:off x="912237" y="4365955"/>
            <a:ext cx="104938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l</a:t>
            </a:r>
          </a:p>
        </p:txBody>
      </p:sp>
      <p:sp>
        <p:nvSpPr>
          <p:cNvPr id="8" name="!!o">
            <a:extLst>
              <a:ext uri="{FF2B5EF4-FFF2-40B4-BE49-F238E27FC236}">
                <a16:creationId xmlns:a16="http://schemas.microsoft.com/office/drawing/2014/main" id="{1802B03D-A650-556F-76CF-05FC189F2616}"/>
              </a:ext>
            </a:extLst>
          </p:cNvPr>
          <p:cNvSpPr/>
          <p:nvPr/>
        </p:nvSpPr>
        <p:spPr>
          <a:xfrm>
            <a:off x="624678" y="4365955"/>
            <a:ext cx="222250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o</a:t>
            </a:r>
          </a:p>
        </p:txBody>
      </p:sp>
      <p:sp>
        <p:nvSpPr>
          <p:cNvPr id="9" name="!!r">
            <a:extLst>
              <a:ext uri="{FF2B5EF4-FFF2-40B4-BE49-F238E27FC236}">
                <a16:creationId xmlns:a16="http://schemas.microsoft.com/office/drawing/2014/main" id="{F3859932-08C8-8154-4A75-6543FCA83E10}"/>
              </a:ext>
            </a:extLst>
          </p:cNvPr>
          <p:cNvSpPr/>
          <p:nvPr/>
        </p:nvSpPr>
        <p:spPr>
          <a:xfrm>
            <a:off x="805630" y="4365954"/>
            <a:ext cx="128592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r</a:t>
            </a:r>
          </a:p>
        </p:txBody>
      </p:sp>
      <p:sp>
        <p:nvSpPr>
          <p:cNvPr id="10" name="!!e">
            <a:extLst>
              <a:ext uri="{FF2B5EF4-FFF2-40B4-BE49-F238E27FC236}">
                <a16:creationId xmlns:a16="http://schemas.microsoft.com/office/drawing/2014/main" id="{D7F16045-C53B-6BE2-4517-783C2409105A}"/>
              </a:ext>
            </a:extLst>
          </p:cNvPr>
          <p:cNvSpPr/>
          <p:nvPr/>
        </p:nvSpPr>
        <p:spPr>
          <a:xfrm>
            <a:off x="1147341" y="4365954"/>
            <a:ext cx="188120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e</a:t>
            </a:r>
          </a:p>
        </p:txBody>
      </p:sp>
      <p:sp>
        <p:nvSpPr>
          <p:cNvPr id="11" name="!!n">
            <a:extLst>
              <a:ext uri="{FF2B5EF4-FFF2-40B4-BE49-F238E27FC236}">
                <a16:creationId xmlns:a16="http://schemas.microsoft.com/office/drawing/2014/main" id="{89CA4535-6B89-3D92-FC0A-A740C9946D52}"/>
              </a:ext>
            </a:extLst>
          </p:cNvPr>
          <p:cNvSpPr/>
          <p:nvPr/>
        </p:nvSpPr>
        <p:spPr>
          <a:xfrm>
            <a:off x="977094" y="4365954"/>
            <a:ext cx="177008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n</a:t>
            </a:r>
          </a:p>
        </p:txBody>
      </p:sp>
      <p:sp>
        <p:nvSpPr>
          <p:cNvPr id="12" name="!!z">
            <a:extLst>
              <a:ext uri="{FF2B5EF4-FFF2-40B4-BE49-F238E27FC236}">
                <a16:creationId xmlns:a16="http://schemas.microsoft.com/office/drawing/2014/main" id="{6ABA4881-6E85-F8C6-5A58-C555D2F55FE0}"/>
              </a:ext>
            </a:extLst>
          </p:cNvPr>
          <p:cNvSpPr/>
          <p:nvPr/>
        </p:nvSpPr>
        <p:spPr>
          <a:xfrm>
            <a:off x="445097" y="4365954"/>
            <a:ext cx="222250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Z</a:t>
            </a:r>
          </a:p>
        </p:txBody>
      </p:sp>
      <p:sp>
        <p:nvSpPr>
          <p:cNvPr id="5" name="Sprechblase: rechteckig mit abgerundeten Ecken 4">
            <a:extLst>
              <a:ext uri="{FF2B5EF4-FFF2-40B4-BE49-F238E27FC236}">
                <a16:creationId xmlns:a16="http://schemas.microsoft.com/office/drawing/2014/main" id="{6F09A8E0-A6D6-C2B3-9325-A2CCC12E403E}"/>
              </a:ext>
            </a:extLst>
          </p:cNvPr>
          <p:cNvSpPr/>
          <p:nvPr/>
        </p:nvSpPr>
        <p:spPr>
          <a:xfrm>
            <a:off x="1292201" y="4004066"/>
            <a:ext cx="416243" cy="319893"/>
          </a:xfrm>
          <a:prstGeom prst="wedgeRoundRectCallout">
            <a:avLst>
              <a:gd name="adj1" fmla="val -44632"/>
              <a:gd name="adj2" fmla="val 72028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-2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4B4CA8A-B02E-05BB-DD8A-0EE971A1A211}"/>
              </a:ext>
            </a:extLst>
          </p:cNvPr>
          <p:cNvSpPr txBox="1"/>
          <p:nvPr/>
        </p:nvSpPr>
        <p:spPr>
          <a:xfrm>
            <a:off x="10262154" y="6667500"/>
            <a:ext cx="15948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Foto: Hubert Berberich</a:t>
            </a:r>
          </a:p>
        </p:txBody>
      </p:sp>
    </p:spTree>
    <p:extLst>
      <p:ext uri="{BB962C8B-B14F-4D97-AF65-F5344CB8AC3E}">
        <p14:creationId xmlns:p14="http://schemas.microsoft.com/office/powerpoint/2010/main" val="3428534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nhaltsplatzhalter 5">
            <a:extLst>
              <a:ext uri="{FF2B5EF4-FFF2-40B4-BE49-F238E27FC236}">
                <a16:creationId xmlns:a16="http://schemas.microsoft.com/office/drawing/2014/main" id="{81297B85-808C-2147-53EC-BF4EA00345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6663" y="990600"/>
            <a:ext cx="5607050" cy="560705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6E6B774-341C-B8E0-1AD9-AF8CDF673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Cäsar-Verschlüsselung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4C92D17-197E-D75A-DB38-10FF309E3B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989814"/>
            <a:ext cx="10945813" cy="2972586"/>
          </a:xfrm>
        </p:spPr>
        <p:txBody>
          <a:bodyPr/>
          <a:lstStyle/>
          <a:p>
            <a:r>
              <a:rPr lang="de-DE" dirty="0"/>
              <a:t>Buchstaben verwürfeln</a:t>
            </a:r>
          </a:p>
          <a:p>
            <a:r>
              <a:rPr lang="de-DE" dirty="0"/>
              <a:t>Großbuchstaben korrigieren</a:t>
            </a:r>
          </a:p>
          <a:p>
            <a:r>
              <a:rPr lang="de-DE" dirty="0"/>
              <a:t>Im Alphabet verschieben</a:t>
            </a:r>
          </a:p>
        </p:txBody>
      </p:sp>
      <p:sp>
        <p:nvSpPr>
          <p:cNvPr id="6" name="!!Alfons">
            <a:extLst>
              <a:ext uri="{FF2B5EF4-FFF2-40B4-BE49-F238E27FC236}">
                <a16:creationId xmlns:a16="http://schemas.microsoft.com/office/drawing/2014/main" id="{E5C5C30C-69B2-B57F-3D9B-851AAC6152B4}"/>
              </a:ext>
            </a:extLst>
          </p:cNvPr>
          <p:cNvSpPr/>
          <p:nvPr/>
        </p:nvSpPr>
        <p:spPr>
          <a:xfrm>
            <a:off x="334962" y="4365625"/>
            <a:ext cx="2146301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endParaRPr lang="de-DE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!!L">
            <a:extLst>
              <a:ext uri="{FF2B5EF4-FFF2-40B4-BE49-F238E27FC236}">
                <a16:creationId xmlns:a16="http://schemas.microsoft.com/office/drawing/2014/main" id="{2F3CDC67-37CF-E028-684E-BF83F77B9418}"/>
              </a:ext>
            </a:extLst>
          </p:cNvPr>
          <p:cNvSpPr/>
          <p:nvPr/>
        </p:nvSpPr>
        <p:spPr>
          <a:xfrm>
            <a:off x="1083687" y="4365955"/>
            <a:ext cx="104938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j</a:t>
            </a:r>
          </a:p>
        </p:txBody>
      </p:sp>
      <p:sp>
        <p:nvSpPr>
          <p:cNvPr id="8" name="!!o">
            <a:extLst>
              <a:ext uri="{FF2B5EF4-FFF2-40B4-BE49-F238E27FC236}">
                <a16:creationId xmlns:a16="http://schemas.microsoft.com/office/drawing/2014/main" id="{1802B03D-A650-556F-76CF-05FC189F2616}"/>
              </a:ext>
            </a:extLst>
          </p:cNvPr>
          <p:cNvSpPr/>
          <p:nvPr/>
        </p:nvSpPr>
        <p:spPr>
          <a:xfrm>
            <a:off x="643728" y="4365955"/>
            <a:ext cx="222250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m</a:t>
            </a:r>
          </a:p>
        </p:txBody>
      </p:sp>
      <p:sp>
        <p:nvSpPr>
          <p:cNvPr id="9" name="!!r">
            <a:extLst>
              <a:ext uri="{FF2B5EF4-FFF2-40B4-BE49-F238E27FC236}">
                <a16:creationId xmlns:a16="http://schemas.microsoft.com/office/drawing/2014/main" id="{F3859932-08C8-8154-4A75-6543FCA83E10}"/>
              </a:ext>
            </a:extLst>
          </p:cNvPr>
          <p:cNvSpPr/>
          <p:nvPr/>
        </p:nvSpPr>
        <p:spPr>
          <a:xfrm>
            <a:off x="907230" y="4365954"/>
            <a:ext cx="128592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p</a:t>
            </a:r>
          </a:p>
        </p:txBody>
      </p:sp>
      <p:sp>
        <p:nvSpPr>
          <p:cNvPr id="10" name="!!e">
            <a:extLst>
              <a:ext uri="{FF2B5EF4-FFF2-40B4-BE49-F238E27FC236}">
                <a16:creationId xmlns:a16="http://schemas.microsoft.com/office/drawing/2014/main" id="{D7F16045-C53B-6BE2-4517-783C2409105A}"/>
              </a:ext>
            </a:extLst>
          </p:cNvPr>
          <p:cNvSpPr/>
          <p:nvPr/>
        </p:nvSpPr>
        <p:spPr>
          <a:xfrm>
            <a:off x="1217191" y="4365954"/>
            <a:ext cx="188120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c</a:t>
            </a:r>
          </a:p>
        </p:txBody>
      </p:sp>
      <p:sp>
        <p:nvSpPr>
          <p:cNvPr id="11" name="!!n">
            <a:extLst>
              <a:ext uri="{FF2B5EF4-FFF2-40B4-BE49-F238E27FC236}">
                <a16:creationId xmlns:a16="http://schemas.microsoft.com/office/drawing/2014/main" id="{89CA4535-6B89-3D92-FC0A-A740C9946D52}"/>
              </a:ext>
            </a:extLst>
          </p:cNvPr>
          <p:cNvSpPr/>
          <p:nvPr/>
        </p:nvSpPr>
        <p:spPr>
          <a:xfrm>
            <a:off x="1148544" y="4365954"/>
            <a:ext cx="104938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l</a:t>
            </a:r>
          </a:p>
        </p:txBody>
      </p:sp>
      <p:sp>
        <p:nvSpPr>
          <p:cNvPr id="12" name="!!z">
            <a:extLst>
              <a:ext uri="{FF2B5EF4-FFF2-40B4-BE49-F238E27FC236}">
                <a16:creationId xmlns:a16="http://schemas.microsoft.com/office/drawing/2014/main" id="{6ABA4881-6E85-F8C6-5A58-C555D2F55FE0}"/>
              </a:ext>
            </a:extLst>
          </p:cNvPr>
          <p:cNvSpPr/>
          <p:nvPr/>
        </p:nvSpPr>
        <p:spPr>
          <a:xfrm>
            <a:off x="445097" y="4365954"/>
            <a:ext cx="222250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X</a:t>
            </a:r>
          </a:p>
        </p:txBody>
      </p:sp>
      <p:sp>
        <p:nvSpPr>
          <p:cNvPr id="13" name="Sprechblase: rechteckig mit abgerundeten Ecken 12">
            <a:extLst>
              <a:ext uri="{FF2B5EF4-FFF2-40B4-BE49-F238E27FC236}">
                <a16:creationId xmlns:a16="http://schemas.microsoft.com/office/drawing/2014/main" id="{75495FC5-DC48-B971-84BF-55828908CE78}"/>
              </a:ext>
            </a:extLst>
          </p:cNvPr>
          <p:cNvSpPr/>
          <p:nvPr/>
        </p:nvSpPr>
        <p:spPr>
          <a:xfrm>
            <a:off x="1292201" y="4004066"/>
            <a:ext cx="416243" cy="319893"/>
          </a:xfrm>
          <a:prstGeom prst="wedgeRoundRectCallout">
            <a:avLst>
              <a:gd name="adj1" fmla="val -44632"/>
              <a:gd name="adj2" fmla="val 72028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-2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3A6BAAA-9E10-B92F-1601-C87DFB8EE940}"/>
              </a:ext>
            </a:extLst>
          </p:cNvPr>
          <p:cNvSpPr txBox="1"/>
          <p:nvPr/>
        </p:nvSpPr>
        <p:spPr>
          <a:xfrm>
            <a:off x="10262154" y="6667500"/>
            <a:ext cx="15948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Foto: Hubert Berberich</a:t>
            </a:r>
          </a:p>
        </p:txBody>
      </p:sp>
      <p:sp>
        <p:nvSpPr>
          <p:cNvPr id="18" name="Sprechblase: rechteckig mit abgerundeten Ecken 17">
            <a:extLst>
              <a:ext uri="{FF2B5EF4-FFF2-40B4-BE49-F238E27FC236}">
                <a16:creationId xmlns:a16="http://schemas.microsoft.com/office/drawing/2014/main" id="{6E60B9B7-F0A7-D611-6022-F2B898753857}"/>
              </a:ext>
            </a:extLst>
          </p:cNvPr>
          <p:cNvSpPr/>
          <p:nvPr/>
        </p:nvSpPr>
        <p:spPr>
          <a:xfrm>
            <a:off x="4820127" y="2927620"/>
            <a:ext cx="1171734" cy="319893"/>
          </a:xfrm>
          <a:prstGeom prst="wedgeRoundRectCallout">
            <a:avLst>
              <a:gd name="adj1" fmla="val -42897"/>
              <a:gd name="adj2" fmla="val -90036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-5 bis +5</a:t>
            </a:r>
          </a:p>
        </p:txBody>
      </p:sp>
    </p:spTree>
    <p:extLst>
      <p:ext uri="{BB962C8B-B14F-4D97-AF65-F5344CB8AC3E}">
        <p14:creationId xmlns:p14="http://schemas.microsoft.com/office/powerpoint/2010/main" val="27487711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nhaltsplatzhalter 5">
            <a:extLst>
              <a:ext uri="{FF2B5EF4-FFF2-40B4-BE49-F238E27FC236}">
                <a16:creationId xmlns:a16="http://schemas.microsoft.com/office/drawing/2014/main" id="{81297B85-808C-2147-53EC-BF4EA00345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6663" y="990600"/>
            <a:ext cx="5607050" cy="560705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6E6B774-341C-B8E0-1AD9-AF8CDF673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Cäsar-Verschlüsselung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4C92D17-197E-D75A-DB38-10FF309E3B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989814"/>
            <a:ext cx="10945813" cy="2972586"/>
          </a:xfrm>
        </p:spPr>
        <p:txBody>
          <a:bodyPr/>
          <a:lstStyle/>
          <a:p>
            <a:r>
              <a:rPr lang="de-DE" dirty="0"/>
              <a:t>Buchstaben verwürfeln</a:t>
            </a:r>
          </a:p>
          <a:p>
            <a:r>
              <a:rPr lang="de-DE" dirty="0"/>
              <a:t>Großbuchstaben korrigieren</a:t>
            </a:r>
          </a:p>
          <a:p>
            <a:r>
              <a:rPr lang="de-DE" dirty="0"/>
              <a:t>Im Alphabet verschieben</a:t>
            </a:r>
          </a:p>
        </p:txBody>
      </p:sp>
      <p:sp>
        <p:nvSpPr>
          <p:cNvPr id="5" name="!!Lorenz1">
            <a:extLst>
              <a:ext uri="{FF2B5EF4-FFF2-40B4-BE49-F238E27FC236}">
                <a16:creationId xmlns:a16="http://schemas.microsoft.com/office/drawing/2014/main" id="{EBF94C99-F4B5-19FA-9C9D-0B92EB95ACBD}"/>
              </a:ext>
            </a:extLst>
          </p:cNvPr>
          <p:cNvSpPr/>
          <p:nvPr/>
        </p:nvSpPr>
        <p:spPr>
          <a:xfrm>
            <a:off x="334962" y="3429000"/>
            <a:ext cx="2146301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Lorenz</a:t>
            </a:r>
          </a:p>
        </p:txBody>
      </p:sp>
      <p:sp>
        <p:nvSpPr>
          <p:cNvPr id="15" name="!!Heike1">
            <a:extLst>
              <a:ext uri="{FF2B5EF4-FFF2-40B4-BE49-F238E27FC236}">
                <a16:creationId xmlns:a16="http://schemas.microsoft.com/office/drawing/2014/main" id="{EC8D6FF8-22B3-9278-6A6E-D347704721D8}"/>
              </a:ext>
            </a:extLst>
          </p:cNvPr>
          <p:cNvSpPr/>
          <p:nvPr/>
        </p:nvSpPr>
        <p:spPr>
          <a:xfrm>
            <a:off x="334962" y="3893673"/>
            <a:ext cx="2146301" cy="464673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Heike</a:t>
            </a:r>
          </a:p>
        </p:txBody>
      </p:sp>
      <p:sp>
        <p:nvSpPr>
          <p:cNvPr id="16" name="!!Karl">
            <a:extLst>
              <a:ext uri="{FF2B5EF4-FFF2-40B4-BE49-F238E27FC236}">
                <a16:creationId xmlns:a16="http://schemas.microsoft.com/office/drawing/2014/main" id="{0BCA6E8C-6A54-D168-C6AC-A3E48D3EA0FF}"/>
              </a:ext>
            </a:extLst>
          </p:cNvPr>
          <p:cNvSpPr/>
          <p:nvPr/>
        </p:nvSpPr>
        <p:spPr>
          <a:xfrm>
            <a:off x="334962" y="4358346"/>
            <a:ext cx="2146301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Karl</a:t>
            </a:r>
          </a:p>
        </p:txBody>
      </p:sp>
      <p:sp>
        <p:nvSpPr>
          <p:cNvPr id="20" name="!!Lorenz1">
            <a:extLst>
              <a:ext uri="{FF2B5EF4-FFF2-40B4-BE49-F238E27FC236}">
                <a16:creationId xmlns:a16="http://schemas.microsoft.com/office/drawing/2014/main" id="{E043A9CB-366B-BF83-F5E3-418A24E250C8}"/>
              </a:ext>
            </a:extLst>
          </p:cNvPr>
          <p:cNvSpPr/>
          <p:nvPr/>
        </p:nvSpPr>
        <p:spPr>
          <a:xfrm>
            <a:off x="3949699" y="3429000"/>
            <a:ext cx="2146301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 err="1">
                <a:solidFill>
                  <a:schemeClr val="tx1"/>
                </a:solidFill>
                <a:latin typeface="+mj-lt"/>
              </a:rPr>
              <a:t>Xmpljc</a:t>
            </a:r>
            <a:endParaRPr lang="de-DE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!!Heike1">
            <a:extLst>
              <a:ext uri="{FF2B5EF4-FFF2-40B4-BE49-F238E27FC236}">
                <a16:creationId xmlns:a16="http://schemas.microsoft.com/office/drawing/2014/main" id="{7AA65F44-8796-83BB-83AA-B52EECF45B47}"/>
              </a:ext>
            </a:extLst>
          </p:cNvPr>
          <p:cNvSpPr/>
          <p:nvPr/>
        </p:nvSpPr>
        <p:spPr>
          <a:xfrm>
            <a:off x="3949699" y="3893673"/>
            <a:ext cx="2146301" cy="464673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 err="1">
                <a:solidFill>
                  <a:schemeClr val="tx1"/>
                </a:solidFill>
                <a:latin typeface="+mj-lt"/>
              </a:rPr>
              <a:t>Ljfif</a:t>
            </a:r>
            <a:endParaRPr lang="de-DE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!!Karl">
            <a:extLst>
              <a:ext uri="{FF2B5EF4-FFF2-40B4-BE49-F238E27FC236}">
                <a16:creationId xmlns:a16="http://schemas.microsoft.com/office/drawing/2014/main" id="{3C0E0A1D-2575-61EF-5718-EB9A7DC495FD}"/>
              </a:ext>
            </a:extLst>
          </p:cNvPr>
          <p:cNvSpPr/>
          <p:nvPr/>
        </p:nvSpPr>
        <p:spPr>
          <a:xfrm>
            <a:off x="3949699" y="4358346"/>
            <a:ext cx="2146301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 err="1">
                <a:solidFill>
                  <a:schemeClr val="tx1"/>
                </a:solidFill>
                <a:latin typeface="+mj-lt"/>
              </a:rPr>
              <a:t>Lrak</a:t>
            </a:r>
            <a:endParaRPr lang="de-DE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" name="Sprechblase: rechteckig mit abgerundeten Ecken 25">
            <a:extLst>
              <a:ext uri="{FF2B5EF4-FFF2-40B4-BE49-F238E27FC236}">
                <a16:creationId xmlns:a16="http://schemas.microsoft.com/office/drawing/2014/main" id="{CCB2E887-2F5B-C5AF-5A5F-908833914093}"/>
              </a:ext>
            </a:extLst>
          </p:cNvPr>
          <p:cNvSpPr/>
          <p:nvPr/>
        </p:nvSpPr>
        <p:spPr>
          <a:xfrm>
            <a:off x="3423123" y="3177833"/>
            <a:ext cx="416243" cy="319893"/>
          </a:xfrm>
          <a:prstGeom prst="wedgeRoundRectCallout">
            <a:avLst>
              <a:gd name="adj1" fmla="val 77412"/>
              <a:gd name="adj2" fmla="val 85640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-2</a:t>
            </a:r>
          </a:p>
        </p:txBody>
      </p:sp>
      <p:sp>
        <p:nvSpPr>
          <p:cNvPr id="29" name="Sprechblase: rechteckig mit abgerundeten Ecken 28">
            <a:extLst>
              <a:ext uri="{FF2B5EF4-FFF2-40B4-BE49-F238E27FC236}">
                <a16:creationId xmlns:a16="http://schemas.microsoft.com/office/drawing/2014/main" id="{17C88223-040C-2FC2-969B-C512D39304B7}"/>
              </a:ext>
            </a:extLst>
          </p:cNvPr>
          <p:cNvSpPr/>
          <p:nvPr/>
        </p:nvSpPr>
        <p:spPr>
          <a:xfrm>
            <a:off x="3423123" y="3733726"/>
            <a:ext cx="416243" cy="319893"/>
          </a:xfrm>
          <a:prstGeom prst="wedgeRoundRectCallout">
            <a:avLst>
              <a:gd name="adj1" fmla="val 74361"/>
              <a:gd name="adj2" fmla="val 45825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+1</a:t>
            </a:r>
          </a:p>
        </p:txBody>
      </p:sp>
      <p:sp>
        <p:nvSpPr>
          <p:cNvPr id="31" name="Sprechblase: rechteckig mit abgerundeten Ecken 30">
            <a:extLst>
              <a:ext uri="{FF2B5EF4-FFF2-40B4-BE49-F238E27FC236}">
                <a16:creationId xmlns:a16="http://schemas.microsoft.com/office/drawing/2014/main" id="{49FA44C8-FED0-44F4-19BC-9DDC110D8969}"/>
              </a:ext>
            </a:extLst>
          </p:cNvPr>
          <p:cNvSpPr/>
          <p:nvPr/>
        </p:nvSpPr>
        <p:spPr>
          <a:xfrm>
            <a:off x="3423124" y="4303833"/>
            <a:ext cx="416243" cy="319893"/>
          </a:xfrm>
          <a:prstGeom prst="wedgeRoundRectCallout">
            <a:avLst>
              <a:gd name="adj1" fmla="val 84822"/>
              <a:gd name="adj2" fmla="val 43896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+0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E36F28B-CB35-8C52-39BA-B3B7D1F210F2}"/>
              </a:ext>
            </a:extLst>
          </p:cNvPr>
          <p:cNvSpPr txBox="1"/>
          <p:nvPr/>
        </p:nvSpPr>
        <p:spPr>
          <a:xfrm>
            <a:off x="10262154" y="6667500"/>
            <a:ext cx="15948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Foto: Hubert Berberich</a:t>
            </a:r>
          </a:p>
        </p:txBody>
      </p:sp>
    </p:spTree>
    <p:extLst>
      <p:ext uri="{BB962C8B-B14F-4D97-AF65-F5344CB8AC3E}">
        <p14:creationId xmlns:p14="http://schemas.microsoft.com/office/powerpoint/2010/main" val="33559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6" grpId="0" animBg="1"/>
      <p:bldP spid="20" grpId="0" animBg="1"/>
      <p:bldP spid="21" grpId="0" animBg="1"/>
      <p:bldP spid="22" grpId="0" animBg="1"/>
      <p:bldP spid="26" grpId="0" animBg="1"/>
      <p:bldP spid="29" grpId="0" animBg="1"/>
      <p:bldP spid="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Im Haus enthält.&#10;&#10;Automatisch generierte Beschreibung">
            <a:extLst>
              <a:ext uri="{FF2B5EF4-FFF2-40B4-BE49-F238E27FC236}">
                <a16:creationId xmlns:a16="http://schemas.microsoft.com/office/drawing/2014/main" id="{8FA3EFC5-C4E9-B14A-D4F9-A12931B581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501" y="2294467"/>
            <a:ext cx="7050245" cy="4688413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6E6B774-341C-B8E0-1AD9-AF8CDF673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Sonderfälle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4C92D17-197E-D75A-DB38-10FF309E3B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989814"/>
            <a:ext cx="10945813" cy="2972586"/>
          </a:xfrm>
        </p:spPr>
        <p:txBody>
          <a:bodyPr/>
          <a:lstStyle/>
          <a:p>
            <a:r>
              <a:rPr lang="de-DE" dirty="0"/>
              <a:t>Texte unter 5 Zeichen „x“-en</a:t>
            </a:r>
          </a:p>
          <a:p>
            <a:r>
              <a:rPr lang="de-DE" dirty="0"/>
              <a:t>Zahlen nur verwürfeln</a:t>
            </a:r>
          </a:p>
          <a:p>
            <a:r>
              <a:rPr lang="de-DE" dirty="0"/>
              <a:t>Gleiche Inhalte aus Pool</a:t>
            </a:r>
          </a:p>
        </p:txBody>
      </p:sp>
      <p:sp>
        <p:nvSpPr>
          <p:cNvPr id="13" name="!!Lorenz1">
            <a:extLst>
              <a:ext uri="{FF2B5EF4-FFF2-40B4-BE49-F238E27FC236}">
                <a16:creationId xmlns:a16="http://schemas.microsoft.com/office/drawing/2014/main" id="{5E4668F4-6789-D748-0EF8-BE2C45834A90}"/>
              </a:ext>
            </a:extLst>
          </p:cNvPr>
          <p:cNvSpPr/>
          <p:nvPr/>
        </p:nvSpPr>
        <p:spPr>
          <a:xfrm>
            <a:off x="334962" y="3429000"/>
            <a:ext cx="2146301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Lorenz</a:t>
            </a:r>
          </a:p>
        </p:txBody>
      </p:sp>
      <p:sp>
        <p:nvSpPr>
          <p:cNvPr id="20" name="!!Heike1">
            <a:extLst>
              <a:ext uri="{FF2B5EF4-FFF2-40B4-BE49-F238E27FC236}">
                <a16:creationId xmlns:a16="http://schemas.microsoft.com/office/drawing/2014/main" id="{32A39E3B-2060-FEAC-48E9-3D25EDECCA80}"/>
              </a:ext>
            </a:extLst>
          </p:cNvPr>
          <p:cNvSpPr/>
          <p:nvPr/>
        </p:nvSpPr>
        <p:spPr>
          <a:xfrm>
            <a:off x="334962" y="3893673"/>
            <a:ext cx="2146301" cy="464673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Heike</a:t>
            </a:r>
          </a:p>
        </p:txBody>
      </p:sp>
      <p:sp>
        <p:nvSpPr>
          <p:cNvPr id="21" name="!!Karl">
            <a:extLst>
              <a:ext uri="{FF2B5EF4-FFF2-40B4-BE49-F238E27FC236}">
                <a16:creationId xmlns:a16="http://schemas.microsoft.com/office/drawing/2014/main" id="{E97E9CED-16DC-759F-1045-962F4C615946}"/>
              </a:ext>
            </a:extLst>
          </p:cNvPr>
          <p:cNvSpPr/>
          <p:nvPr/>
        </p:nvSpPr>
        <p:spPr>
          <a:xfrm>
            <a:off x="334962" y="4358346"/>
            <a:ext cx="2146301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Karl</a:t>
            </a:r>
          </a:p>
        </p:txBody>
      </p:sp>
      <p:sp>
        <p:nvSpPr>
          <p:cNvPr id="22" name="!!Lorenz">
            <a:extLst>
              <a:ext uri="{FF2B5EF4-FFF2-40B4-BE49-F238E27FC236}">
                <a16:creationId xmlns:a16="http://schemas.microsoft.com/office/drawing/2014/main" id="{C822F4C7-A78C-A6EA-C283-F82307D38942}"/>
              </a:ext>
            </a:extLst>
          </p:cNvPr>
          <p:cNvSpPr/>
          <p:nvPr/>
        </p:nvSpPr>
        <p:spPr>
          <a:xfrm>
            <a:off x="334962" y="4823019"/>
            <a:ext cx="2146301" cy="464673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Lorenz</a:t>
            </a:r>
          </a:p>
        </p:txBody>
      </p:sp>
      <p:sp>
        <p:nvSpPr>
          <p:cNvPr id="23" name="!!Heike2">
            <a:extLst>
              <a:ext uri="{FF2B5EF4-FFF2-40B4-BE49-F238E27FC236}">
                <a16:creationId xmlns:a16="http://schemas.microsoft.com/office/drawing/2014/main" id="{4A3894EB-5801-F970-6E5E-02207C58FC8E}"/>
              </a:ext>
            </a:extLst>
          </p:cNvPr>
          <p:cNvSpPr/>
          <p:nvPr/>
        </p:nvSpPr>
        <p:spPr>
          <a:xfrm>
            <a:off x="334962" y="5287692"/>
            <a:ext cx="2146301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Heike</a:t>
            </a:r>
          </a:p>
        </p:txBody>
      </p:sp>
      <p:sp>
        <p:nvSpPr>
          <p:cNvPr id="24" name="!!Lorenz3">
            <a:extLst>
              <a:ext uri="{FF2B5EF4-FFF2-40B4-BE49-F238E27FC236}">
                <a16:creationId xmlns:a16="http://schemas.microsoft.com/office/drawing/2014/main" id="{CA45EE6D-4C13-FBA9-650E-4D685770989B}"/>
              </a:ext>
            </a:extLst>
          </p:cNvPr>
          <p:cNvSpPr/>
          <p:nvPr/>
        </p:nvSpPr>
        <p:spPr>
          <a:xfrm>
            <a:off x="334962" y="5752365"/>
            <a:ext cx="2146301" cy="464673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>
                <a:solidFill>
                  <a:schemeClr val="tx1"/>
                </a:solidFill>
                <a:latin typeface="+mj-lt"/>
              </a:rPr>
              <a:t>Lorenz</a:t>
            </a:r>
          </a:p>
        </p:txBody>
      </p:sp>
      <p:sp>
        <p:nvSpPr>
          <p:cNvPr id="31" name="Ympljc">
            <a:extLst>
              <a:ext uri="{FF2B5EF4-FFF2-40B4-BE49-F238E27FC236}">
                <a16:creationId xmlns:a16="http://schemas.microsoft.com/office/drawing/2014/main" id="{567FC305-FA80-E5B2-BB46-A2CB98931425}"/>
              </a:ext>
            </a:extLst>
          </p:cNvPr>
          <p:cNvSpPr/>
          <p:nvPr/>
        </p:nvSpPr>
        <p:spPr>
          <a:xfrm rot="20700000">
            <a:off x="7126000" y="5157174"/>
            <a:ext cx="1252825" cy="46467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effectLst>
                  <a:glow rad="101600">
                    <a:srgbClr val="F1FEE9"/>
                  </a:glow>
                </a:effectLst>
                <a:latin typeface="+mj-lt"/>
              </a:rPr>
              <a:t>Lorenz = </a:t>
            </a:r>
            <a:r>
              <a:rPr lang="de-DE" b="1" dirty="0" err="1">
                <a:solidFill>
                  <a:schemeClr val="tx1"/>
                </a:solidFill>
                <a:effectLst>
                  <a:glow rad="101600">
                    <a:srgbClr val="F1FEE9"/>
                  </a:glow>
                </a:effectLst>
                <a:latin typeface="+mj-lt"/>
              </a:rPr>
              <a:t>Xmpljc</a:t>
            </a:r>
            <a:endParaRPr lang="de-DE" b="1" dirty="0">
              <a:solidFill>
                <a:schemeClr val="tx1"/>
              </a:solidFill>
              <a:effectLst>
                <a:glow rad="101600">
                  <a:srgbClr val="F1FEE9"/>
                </a:glow>
              </a:effectLst>
              <a:latin typeface="+mj-lt"/>
            </a:endParaRP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0F9A305D-96E4-6751-FCE7-1AC74315BD59}"/>
              </a:ext>
            </a:extLst>
          </p:cNvPr>
          <p:cNvCxnSpPr>
            <a:cxnSpLocks/>
            <a:stCxn id="13" idx="3"/>
            <a:endCxn id="31" idx="0"/>
          </p:cNvCxnSpPr>
          <p:nvPr/>
        </p:nvCxnSpPr>
        <p:spPr>
          <a:xfrm>
            <a:off x="2481263" y="3661337"/>
            <a:ext cx="5211017" cy="1503754"/>
          </a:xfrm>
          <a:prstGeom prst="straightConnector1">
            <a:avLst/>
          </a:prstGeom>
          <a:ln w="127000" cap="rnd">
            <a:round/>
            <a:headEnd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F8EC9698-8685-D767-512A-9A32EE303747}"/>
              </a:ext>
            </a:extLst>
          </p:cNvPr>
          <p:cNvCxnSpPr>
            <a:cxnSpLocks/>
            <a:stCxn id="31" idx="1"/>
            <a:endCxn id="22" idx="3"/>
          </p:cNvCxnSpPr>
          <p:nvPr/>
        </p:nvCxnSpPr>
        <p:spPr>
          <a:xfrm flipH="1" flipV="1">
            <a:off x="2481263" y="5055356"/>
            <a:ext cx="4666082" cy="496282"/>
          </a:xfrm>
          <a:prstGeom prst="straightConnector1">
            <a:avLst/>
          </a:prstGeom>
          <a:ln w="127000" cap="rnd">
            <a:round/>
            <a:headEnd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EFA60822-3307-C82D-9F37-E12F746DABF4}"/>
              </a:ext>
            </a:extLst>
          </p:cNvPr>
          <p:cNvCxnSpPr>
            <a:cxnSpLocks/>
            <a:stCxn id="31" idx="1"/>
            <a:endCxn id="24" idx="3"/>
          </p:cNvCxnSpPr>
          <p:nvPr/>
        </p:nvCxnSpPr>
        <p:spPr>
          <a:xfrm flipH="1">
            <a:off x="2481263" y="5551638"/>
            <a:ext cx="4666082" cy="433064"/>
          </a:xfrm>
          <a:prstGeom prst="straightConnector1">
            <a:avLst/>
          </a:prstGeom>
          <a:ln w="127000" cap="rnd">
            <a:round/>
            <a:headEnd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feld 2">
            <a:extLst>
              <a:ext uri="{FF2B5EF4-FFF2-40B4-BE49-F238E27FC236}">
                <a16:creationId xmlns:a16="http://schemas.microsoft.com/office/drawing/2014/main" id="{E7E5EB43-36D0-ACF5-68AF-C3273884C98A}"/>
              </a:ext>
            </a:extLst>
          </p:cNvPr>
          <p:cNvSpPr txBox="1"/>
          <p:nvPr/>
        </p:nvSpPr>
        <p:spPr>
          <a:xfrm>
            <a:off x="10262154" y="6667500"/>
            <a:ext cx="15948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Foto: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freebie.photography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56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31" grpId="0" animBg="1"/>
      <p:bldP spid="31" grpId="1" animBg="1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Im Haus enthält.&#10;&#10;Automatisch generierte Beschreibung">
            <a:extLst>
              <a:ext uri="{FF2B5EF4-FFF2-40B4-BE49-F238E27FC236}">
                <a16:creationId xmlns:a16="http://schemas.microsoft.com/office/drawing/2014/main" id="{C0187808-948D-A20C-8B6C-AFE8E20D61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501" y="2294467"/>
            <a:ext cx="7050245" cy="4688413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6E6B774-341C-B8E0-1AD9-AF8CDF673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Sonderfälle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4C92D17-197E-D75A-DB38-10FF309E3B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989814"/>
            <a:ext cx="10945813" cy="2972586"/>
          </a:xfrm>
        </p:spPr>
        <p:txBody>
          <a:bodyPr/>
          <a:lstStyle/>
          <a:p>
            <a:r>
              <a:rPr lang="de-DE" dirty="0"/>
              <a:t>Texte unter 5 Zeichen „x“-en</a:t>
            </a:r>
          </a:p>
          <a:p>
            <a:r>
              <a:rPr lang="de-DE" dirty="0"/>
              <a:t>Zahlen nur verwürfeln</a:t>
            </a:r>
          </a:p>
          <a:p>
            <a:r>
              <a:rPr lang="de-DE" dirty="0"/>
              <a:t>Gleiche Inhalte aus Pool</a:t>
            </a:r>
          </a:p>
        </p:txBody>
      </p:sp>
      <p:sp>
        <p:nvSpPr>
          <p:cNvPr id="13" name="!!Lorenz1">
            <a:extLst>
              <a:ext uri="{FF2B5EF4-FFF2-40B4-BE49-F238E27FC236}">
                <a16:creationId xmlns:a16="http://schemas.microsoft.com/office/drawing/2014/main" id="{5E4668F4-6789-D748-0EF8-BE2C45834A90}"/>
              </a:ext>
            </a:extLst>
          </p:cNvPr>
          <p:cNvSpPr/>
          <p:nvPr/>
        </p:nvSpPr>
        <p:spPr>
          <a:xfrm>
            <a:off x="334962" y="3429000"/>
            <a:ext cx="2146301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 err="1">
                <a:solidFill>
                  <a:schemeClr val="tx1"/>
                </a:solidFill>
                <a:latin typeface="+mj-lt"/>
              </a:rPr>
              <a:t>Xmpljc</a:t>
            </a:r>
            <a:endParaRPr lang="de-DE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0" name="!!Heike1">
            <a:extLst>
              <a:ext uri="{FF2B5EF4-FFF2-40B4-BE49-F238E27FC236}">
                <a16:creationId xmlns:a16="http://schemas.microsoft.com/office/drawing/2014/main" id="{32A39E3B-2060-FEAC-48E9-3D25EDECCA80}"/>
              </a:ext>
            </a:extLst>
          </p:cNvPr>
          <p:cNvSpPr/>
          <p:nvPr/>
        </p:nvSpPr>
        <p:spPr>
          <a:xfrm>
            <a:off x="334962" y="3893673"/>
            <a:ext cx="2146301" cy="464673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 err="1">
                <a:solidFill>
                  <a:schemeClr val="tx1"/>
                </a:solidFill>
                <a:latin typeface="+mj-lt"/>
              </a:rPr>
              <a:t>Ljfif</a:t>
            </a:r>
            <a:endParaRPr lang="de-DE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!!Karl">
            <a:extLst>
              <a:ext uri="{FF2B5EF4-FFF2-40B4-BE49-F238E27FC236}">
                <a16:creationId xmlns:a16="http://schemas.microsoft.com/office/drawing/2014/main" id="{E97E9CED-16DC-759F-1045-962F4C615946}"/>
              </a:ext>
            </a:extLst>
          </p:cNvPr>
          <p:cNvSpPr/>
          <p:nvPr/>
        </p:nvSpPr>
        <p:spPr>
          <a:xfrm>
            <a:off x="334962" y="4358346"/>
            <a:ext cx="2146301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 err="1">
                <a:solidFill>
                  <a:schemeClr val="tx1"/>
                </a:solidFill>
                <a:latin typeface="+mj-lt"/>
              </a:rPr>
              <a:t>Lrak</a:t>
            </a:r>
            <a:endParaRPr lang="de-DE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!!Lorenz">
            <a:extLst>
              <a:ext uri="{FF2B5EF4-FFF2-40B4-BE49-F238E27FC236}">
                <a16:creationId xmlns:a16="http://schemas.microsoft.com/office/drawing/2014/main" id="{C822F4C7-A78C-A6EA-C283-F82307D38942}"/>
              </a:ext>
            </a:extLst>
          </p:cNvPr>
          <p:cNvSpPr/>
          <p:nvPr/>
        </p:nvSpPr>
        <p:spPr>
          <a:xfrm>
            <a:off x="334962" y="4823019"/>
            <a:ext cx="2146301" cy="464673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 err="1">
                <a:solidFill>
                  <a:schemeClr val="tx1"/>
                </a:solidFill>
                <a:latin typeface="+mj-lt"/>
              </a:rPr>
              <a:t>Xmpljc</a:t>
            </a:r>
            <a:endParaRPr lang="de-DE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3" name="!!Heike2">
            <a:extLst>
              <a:ext uri="{FF2B5EF4-FFF2-40B4-BE49-F238E27FC236}">
                <a16:creationId xmlns:a16="http://schemas.microsoft.com/office/drawing/2014/main" id="{4A3894EB-5801-F970-6E5E-02207C58FC8E}"/>
              </a:ext>
            </a:extLst>
          </p:cNvPr>
          <p:cNvSpPr/>
          <p:nvPr/>
        </p:nvSpPr>
        <p:spPr>
          <a:xfrm>
            <a:off x="334962" y="5287692"/>
            <a:ext cx="2146301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 err="1">
                <a:solidFill>
                  <a:schemeClr val="tx1"/>
                </a:solidFill>
                <a:latin typeface="+mj-lt"/>
              </a:rPr>
              <a:t>Ljfif</a:t>
            </a:r>
            <a:endParaRPr lang="de-DE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4" name="!!Lorenz3">
            <a:extLst>
              <a:ext uri="{FF2B5EF4-FFF2-40B4-BE49-F238E27FC236}">
                <a16:creationId xmlns:a16="http://schemas.microsoft.com/office/drawing/2014/main" id="{CA45EE6D-4C13-FBA9-650E-4D685770989B}"/>
              </a:ext>
            </a:extLst>
          </p:cNvPr>
          <p:cNvSpPr/>
          <p:nvPr/>
        </p:nvSpPr>
        <p:spPr>
          <a:xfrm>
            <a:off x="334962" y="5752365"/>
            <a:ext cx="2146301" cy="464673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 err="1">
                <a:solidFill>
                  <a:schemeClr val="tx1"/>
                </a:solidFill>
                <a:latin typeface="+mj-lt"/>
              </a:rPr>
              <a:t>Xmpljc</a:t>
            </a:r>
            <a:endParaRPr lang="de-DE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Sprechblase: rechteckig mit abgerundeten Ecken 14">
            <a:extLst>
              <a:ext uri="{FF2B5EF4-FFF2-40B4-BE49-F238E27FC236}">
                <a16:creationId xmlns:a16="http://schemas.microsoft.com/office/drawing/2014/main" id="{EBA91B0E-A337-2926-5031-9A7B04E37E4D}"/>
              </a:ext>
            </a:extLst>
          </p:cNvPr>
          <p:cNvSpPr/>
          <p:nvPr/>
        </p:nvSpPr>
        <p:spPr>
          <a:xfrm>
            <a:off x="1677902" y="3177833"/>
            <a:ext cx="928215" cy="319893"/>
          </a:xfrm>
          <a:prstGeom prst="wedgeRoundRectCallout">
            <a:avLst>
              <a:gd name="adj1" fmla="val -69350"/>
              <a:gd name="adj2" fmla="val 91474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Lorenz</a:t>
            </a:r>
          </a:p>
        </p:txBody>
      </p:sp>
      <p:sp>
        <p:nvSpPr>
          <p:cNvPr id="16" name="Sprechblase: rechteckig mit abgerundeten Ecken 15">
            <a:extLst>
              <a:ext uri="{FF2B5EF4-FFF2-40B4-BE49-F238E27FC236}">
                <a16:creationId xmlns:a16="http://schemas.microsoft.com/office/drawing/2014/main" id="{7AD57A96-6D3B-E855-1E74-DBDAD9BC01E8}"/>
              </a:ext>
            </a:extLst>
          </p:cNvPr>
          <p:cNvSpPr/>
          <p:nvPr/>
        </p:nvSpPr>
        <p:spPr>
          <a:xfrm>
            <a:off x="1677902" y="4557305"/>
            <a:ext cx="928215" cy="319893"/>
          </a:xfrm>
          <a:prstGeom prst="wedgeRoundRectCallout">
            <a:avLst>
              <a:gd name="adj1" fmla="val -69350"/>
              <a:gd name="adj2" fmla="val 91474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Lorenz</a:t>
            </a:r>
          </a:p>
        </p:txBody>
      </p:sp>
      <p:sp>
        <p:nvSpPr>
          <p:cNvPr id="17" name="Sprechblase: rechteckig mit abgerundeten Ecken 16">
            <a:extLst>
              <a:ext uri="{FF2B5EF4-FFF2-40B4-BE49-F238E27FC236}">
                <a16:creationId xmlns:a16="http://schemas.microsoft.com/office/drawing/2014/main" id="{9674DAFE-0EE8-D8AD-FBF4-EABDF9E9A6BA}"/>
              </a:ext>
            </a:extLst>
          </p:cNvPr>
          <p:cNvSpPr/>
          <p:nvPr/>
        </p:nvSpPr>
        <p:spPr>
          <a:xfrm>
            <a:off x="1677902" y="5553406"/>
            <a:ext cx="928215" cy="319893"/>
          </a:xfrm>
          <a:prstGeom prst="wedgeRoundRectCallout">
            <a:avLst>
              <a:gd name="adj1" fmla="val -69350"/>
              <a:gd name="adj2" fmla="val 91474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Lorenz</a:t>
            </a:r>
          </a:p>
        </p:txBody>
      </p:sp>
      <p:sp>
        <p:nvSpPr>
          <p:cNvPr id="18" name="Sprechblase: rechteckig mit abgerundeten Ecken 17">
            <a:extLst>
              <a:ext uri="{FF2B5EF4-FFF2-40B4-BE49-F238E27FC236}">
                <a16:creationId xmlns:a16="http://schemas.microsoft.com/office/drawing/2014/main" id="{15D2FD89-7B12-3163-239E-D6ED473A3434}"/>
              </a:ext>
            </a:extLst>
          </p:cNvPr>
          <p:cNvSpPr/>
          <p:nvPr/>
        </p:nvSpPr>
        <p:spPr>
          <a:xfrm>
            <a:off x="2558395" y="3613712"/>
            <a:ext cx="754842" cy="319893"/>
          </a:xfrm>
          <a:prstGeom prst="wedgeRoundRectCallout">
            <a:avLst>
              <a:gd name="adj1" fmla="val -243641"/>
              <a:gd name="adj2" fmla="val 106058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Heike</a:t>
            </a:r>
          </a:p>
        </p:txBody>
      </p:sp>
      <p:sp>
        <p:nvSpPr>
          <p:cNvPr id="19" name="Sprechblase: rechteckig mit abgerundeten Ecken 18">
            <a:extLst>
              <a:ext uri="{FF2B5EF4-FFF2-40B4-BE49-F238E27FC236}">
                <a16:creationId xmlns:a16="http://schemas.microsoft.com/office/drawing/2014/main" id="{87F6EDD5-360F-4051-E340-D55A411A7CBA}"/>
              </a:ext>
            </a:extLst>
          </p:cNvPr>
          <p:cNvSpPr/>
          <p:nvPr/>
        </p:nvSpPr>
        <p:spPr>
          <a:xfrm>
            <a:off x="2558395" y="5006811"/>
            <a:ext cx="754842" cy="319893"/>
          </a:xfrm>
          <a:prstGeom prst="wedgeRoundRectCallout">
            <a:avLst>
              <a:gd name="adj1" fmla="val -244877"/>
              <a:gd name="adj2" fmla="val 103141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Heike</a:t>
            </a:r>
          </a:p>
        </p:txBody>
      </p:sp>
      <p:sp>
        <p:nvSpPr>
          <p:cNvPr id="3" name="Sprechblase: rechteckig mit abgerundeten Ecken 2">
            <a:extLst>
              <a:ext uri="{FF2B5EF4-FFF2-40B4-BE49-F238E27FC236}">
                <a16:creationId xmlns:a16="http://schemas.microsoft.com/office/drawing/2014/main" id="{0ECDA259-41A6-B86A-45D4-2D90450B89A0}"/>
              </a:ext>
            </a:extLst>
          </p:cNvPr>
          <p:cNvSpPr/>
          <p:nvPr/>
        </p:nvSpPr>
        <p:spPr>
          <a:xfrm>
            <a:off x="3188384" y="4107799"/>
            <a:ext cx="754842" cy="319893"/>
          </a:xfrm>
          <a:prstGeom prst="wedgeRoundRectCallout">
            <a:avLst>
              <a:gd name="adj1" fmla="val -325636"/>
              <a:gd name="adj2" fmla="val 112216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Karl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1D42027F-F71C-E05C-3483-87521D5DCC81}"/>
              </a:ext>
            </a:extLst>
          </p:cNvPr>
          <p:cNvSpPr txBox="1"/>
          <p:nvPr/>
        </p:nvSpPr>
        <p:spPr>
          <a:xfrm>
            <a:off x="10262154" y="6667500"/>
            <a:ext cx="15948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Foto: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freebie.photography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329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!upDate">
            <a:extLst>
              <a:ext uri="{FF2B5EF4-FFF2-40B4-BE49-F238E27FC236}">
                <a16:creationId xmlns:a16="http://schemas.microsoft.com/office/drawing/2014/main" id="{0E725DB2-FF36-1C60-8565-21C25592DA2E}"/>
              </a:ext>
            </a:extLst>
          </p:cNvPr>
          <p:cNvSpPr/>
          <p:nvPr/>
        </p:nvSpPr>
        <p:spPr>
          <a:xfrm>
            <a:off x="2240433" y="1458823"/>
            <a:ext cx="7711134" cy="2187130"/>
          </a:xfrm>
          <a:custGeom>
            <a:avLst/>
            <a:gdLst>
              <a:gd name="connsiteX0" fmla="*/ 5084522 w 7844485"/>
              <a:gd name="connsiteY0" fmla="*/ 1180033 h 2187130"/>
              <a:gd name="connsiteX1" fmla="*/ 4888697 w 7844485"/>
              <a:gd name="connsiteY1" fmla="*/ 1228353 h 2187130"/>
              <a:gd name="connsiteX2" fmla="*/ 4817488 w 7844485"/>
              <a:gd name="connsiteY2" fmla="*/ 1368228 h 2187130"/>
              <a:gd name="connsiteX3" fmla="*/ 4817488 w 7844485"/>
              <a:gd name="connsiteY3" fmla="*/ 1373314 h 2187130"/>
              <a:gd name="connsiteX4" fmla="*/ 4875981 w 7844485"/>
              <a:gd name="connsiteY4" fmla="*/ 1495387 h 2187130"/>
              <a:gd name="connsiteX5" fmla="*/ 5028571 w 7844485"/>
              <a:gd name="connsiteY5" fmla="*/ 1538621 h 2187130"/>
              <a:gd name="connsiteX6" fmla="*/ 5248556 w 7844485"/>
              <a:gd name="connsiteY6" fmla="*/ 1472498 h 2187130"/>
              <a:gd name="connsiteX7" fmla="*/ 5331210 w 7844485"/>
              <a:gd name="connsiteY7" fmla="*/ 1299562 h 2187130"/>
              <a:gd name="connsiteX8" fmla="*/ 5331210 w 7844485"/>
              <a:gd name="connsiteY8" fmla="*/ 1230896 h 2187130"/>
              <a:gd name="connsiteX9" fmla="*/ 5218038 w 7844485"/>
              <a:gd name="connsiteY9" fmla="*/ 1194020 h 2187130"/>
              <a:gd name="connsiteX10" fmla="*/ 5084522 w 7844485"/>
              <a:gd name="connsiteY10" fmla="*/ 1180033 h 2187130"/>
              <a:gd name="connsiteX11" fmla="*/ 2046237 w 7844485"/>
              <a:gd name="connsiteY11" fmla="*/ 717175 h 2187130"/>
              <a:gd name="connsiteX12" fmla="*/ 1917807 w 7844485"/>
              <a:gd name="connsiteY12" fmla="*/ 744057 h 2187130"/>
              <a:gd name="connsiteX13" fmla="*/ 1813537 w 7844485"/>
              <a:gd name="connsiteY13" fmla="*/ 820869 h 2187130"/>
              <a:gd name="connsiteX14" fmla="*/ 1742328 w 7844485"/>
              <a:gd name="connsiteY14" fmla="*/ 941193 h 2187130"/>
              <a:gd name="connsiteX15" fmla="*/ 1715624 w 7844485"/>
              <a:gd name="connsiteY15" fmla="*/ 1096108 h 2187130"/>
              <a:gd name="connsiteX16" fmla="*/ 1715624 w 7844485"/>
              <a:gd name="connsiteY16" fmla="*/ 1101194 h 2187130"/>
              <a:gd name="connsiteX17" fmla="*/ 1742328 w 7844485"/>
              <a:gd name="connsiteY17" fmla="*/ 1256110 h 2187130"/>
              <a:gd name="connsiteX18" fmla="*/ 1813537 w 7844485"/>
              <a:gd name="connsiteY18" fmla="*/ 1376433 h 2187130"/>
              <a:gd name="connsiteX19" fmla="*/ 1917807 w 7844485"/>
              <a:gd name="connsiteY19" fmla="*/ 1453245 h 2187130"/>
              <a:gd name="connsiteX20" fmla="*/ 2046237 w 7844485"/>
              <a:gd name="connsiteY20" fmla="*/ 1480127 h 2187130"/>
              <a:gd name="connsiteX21" fmla="*/ 2174667 w 7844485"/>
              <a:gd name="connsiteY21" fmla="*/ 1453245 h 2187130"/>
              <a:gd name="connsiteX22" fmla="*/ 2280209 w 7844485"/>
              <a:gd name="connsiteY22" fmla="*/ 1376433 h 2187130"/>
              <a:gd name="connsiteX23" fmla="*/ 2352690 w 7844485"/>
              <a:gd name="connsiteY23" fmla="*/ 1257381 h 2187130"/>
              <a:gd name="connsiteX24" fmla="*/ 2379393 w 7844485"/>
              <a:gd name="connsiteY24" fmla="*/ 1101194 h 2187130"/>
              <a:gd name="connsiteX25" fmla="*/ 2379393 w 7844485"/>
              <a:gd name="connsiteY25" fmla="*/ 1096108 h 2187130"/>
              <a:gd name="connsiteX26" fmla="*/ 2352690 w 7844485"/>
              <a:gd name="connsiteY26" fmla="*/ 941193 h 2187130"/>
              <a:gd name="connsiteX27" fmla="*/ 2280209 w 7844485"/>
              <a:gd name="connsiteY27" fmla="*/ 820869 h 2187130"/>
              <a:gd name="connsiteX28" fmla="*/ 2174667 w 7844485"/>
              <a:gd name="connsiteY28" fmla="*/ 744057 h 2187130"/>
              <a:gd name="connsiteX29" fmla="*/ 2046237 w 7844485"/>
              <a:gd name="connsiteY29" fmla="*/ 717175 h 2187130"/>
              <a:gd name="connsiteX30" fmla="*/ 7180716 w 7844485"/>
              <a:gd name="connsiteY30" fmla="*/ 701916 h 2187130"/>
              <a:gd name="connsiteX31" fmla="*/ 6983620 w 7844485"/>
              <a:gd name="connsiteY31" fmla="*/ 780754 h 2187130"/>
              <a:gd name="connsiteX32" fmla="*/ 6885708 w 7844485"/>
              <a:gd name="connsiteY32" fmla="*/ 991838 h 2187130"/>
              <a:gd name="connsiteX33" fmla="*/ 7468095 w 7844485"/>
              <a:gd name="connsiteY33" fmla="*/ 991838 h 2187130"/>
              <a:gd name="connsiteX34" fmla="*/ 7376541 w 7844485"/>
              <a:gd name="connsiteY34" fmla="*/ 782026 h 2187130"/>
              <a:gd name="connsiteX35" fmla="*/ 7180716 w 7844485"/>
              <a:gd name="connsiteY35" fmla="*/ 701916 h 2187130"/>
              <a:gd name="connsiteX36" fmla="*/ 0 w 7844485"/>
              <a:gd name="connsiteY36" fmla="*/ 417080 h 2187130"/>
              <a:gd name="connsiteX37" fmla="*/ 386563 w 7844485"/>
              <a:gd name="connsiteY37" fmla="*/ 417080 h 2187130"/>
              <a:gd name="connsiteX38" fmla="*/ 386563 w 7844485"/>
              <a:gd name="connsiteY38" fmla="*/ 1175622 h 2187130"/>
              <a:gd name="connsiteX39" fmla="*/ 447600 w 7844485"/>
              <a:gd name="connsiteY39" fmla="*/ 1382394 h 2187130"/>
              <a:gd name="connsiteX40" fmla="*/ 620535 w 7844485"/>
              <a:gd name="connsiteY40" fmla="*/ 1452153 h 2187130"/>
              <a:gd name="connsiteX41" fmla="*/ 797286 w 7844485"/>
              <a:gd name="connsiteY41" fmla="*/ 1382394 h 2187130"/>
              <a:gd name="connsiteX42" fmla="*/ 862137 w 7844485"/>
              <a:gd name="connsiteY42" fmla="*/ 1175622 h 2187130"/>
              <a:gd name="connsiteX43" fmla="*/ 862137 w 7844485"/>
              <a:gd name="connsiteY43" fmla="*/ 417080 h 2187130"/>
              <a:gd name="connsiteX44" fmla="*/ 1248699 w 7844485"/>
              <a:gd name="connsiteY44" fmla="*/ 417080 h 2187130"/>
              <a:gd name="connsiteX45" fmla="*/ 1248699 w 7844485"/>
              <a:gd name="connsiteY45" fmla="*/ 1780222 h 2187130"/>
              <a:gd name="connsiteX46" fmla="*/ 862137 w 7844485"/>
              <a:gd name="connsiteY46" fmla="*/ 1780222 h 2187130"/>
              <a:gd name="connsiteX47" fmla="*/ 862137 w 7844485"/>
              <a:gd name="connsiteY47" fmla="*/ 1585351 h 2187130"/>
              <a:gd name="connsiteX48" fmla="*/ 789657 w 7844485"/>
              <a:gd name="connsiteY48" fmla="*/ 1668600 h 2187130"/>
              <a:gd name="connsiteX49" fmla="*/ 701917 w 7844485"/>
              <a:gd name="connsiteY49" fmla="*/ 1739035 h 2187130"/>
              <a:gd name="connsiteX50" fmla="*/ 595103 w 7844485"/>
              <a:gd name="connsiteY50" fmla="*/ 1787713 h 2187130"/>
              <a:gd name="connsiteX51" fmla="*/ 462858 w 7844485"/>
              <a:gd name="connsiteY51" fmla="*/ 1805654 h 2187130"/>
              <a:gd name="connsiteX52" fmla="*/ 120801 w 7844485"/>
              <a:gd name="connsiteY52" fmla="*/ 1670866 h 2187130"/>
              <a:gd name="connsiteX53" fmla="*/ 0 w 7844485"/>
              <a:gd name="connsiteY53" fmla="*/ 1299562 h 2187130"/>
              <a:gd name="connsiteX54" fmla="*/ 5089608 w 7844485"/>
              <a:gd name="connsiteY54" fmla="*/ 401821 h 2187130"/>
              <a:gd name="connsiteX55" fmla="*/ 5552466 w 7844485"/>
              <a:gd name="connsiteY55" fmla="*/ 556955 h 2187130"/>
              <a:gd name="connsiteX56" fmla="*/ 5697426 w 7844485"/>
              <a:gd name="connsiteY56" fmla="*/ 989295 h 2187130"/>
              <a:gd name="connsiteX57" fmla="*/ 5697426 w 7844485"/>
              <a:gd name="connsiteY57" fmla="*/ 1780222 h 2187130"/>
              <a:gd name="connsiteX58" fmla="*/ 5323580 w 7844485"/>
              <a:gd name="connsiteY58" fmla="*/ 1780222 h 2187130"/>
              <a:gd name="connsiteX59" fmla="*/ 5323580 w 7844485"/>
              <a:gd name="connsiteY59" fmla="*/ 1632718 h 2187130"/>
              <a:gd name="connsiteX60" fmla="*/ 5153188 w 7844485"/>
              <a:gd name="connsiteY60" fmla="*/ 1758605 h 2187130"/>
              <a:gd name="connsiteX61" fmla="*/ 4911585 w 7844485"/>
              <a:gd name="connsiteY61" fmla="*/ 1805654 h 2187130"/>
              <a:gd name="connsiteX62" fmla="*/ 4729748 w 7844485"/>
              <a:gd name="connsiteY62" fmla="*/ 1778950 h 2187130"/>
              <a:gd name="connsiteX63" fmla="*/ 4580973 w 7844485"/>
              <a:gd name="connsiteY63" fmla="*/ 1698840 h 2187130"/>
              <a:gd name="connsiteX64" fmla="*/ 4480518 w 7844485"/>
              <a:gd name="connsiteY64" fmla="*/ 1567867 h 2187130"/>
              <a:gd name="connsiteX65" fmla="*/ 4443641 w 7844485"/>
              <a:gd name="connsiteY65" fmla="*/ 1388573 h 2187130"/>
              <a:gd name="connsiteX66" fmla="*/ 4443641 w 7844485"/>
              <a:gd name="connsiteY66" fmla="*/ 1383487 h 2187130"/>
              <a:gd name="connsiteX67" fmla="*/ 4484332 w 7844485"/>
              <a:gd name="connsiteY67" fmla="*/ 1190206 h 2187130"/>
              <a:gd name="connsiteX68" fmla="*/ 4597503 w 7844485"/>
              <a:gd name="connsiteY68" fmla="*/ 1055417 h 2187130"/>
              <a:gd name="connsiteX69" fmla="*/ 4770439 w 7844485"/>
              <a:gd name="connsiteY69" fmla="*/ 975307 h 2187130"/>
              <a:gd name="connsiteX70" fmla="*/ 4992967 w 7844485"/>
              <a:gd name="connsiteY70" fmla="*/ 948604 h 2187130"/>
              <a:gd name="connsiteX71" fmla="*/ 5174804 w 7844485"/>
              <a:gd name="connsiteY71" fmla="*/ 963863 h 2187130"/>
              <a:gd name="connsiteX72" fmla="*/ 5326123 w 7844485"/>
              <a:gd name="connsiteY72" fmla="*/ 1004554 h 2187130"/>
              <a:gd name="connsiteX73" fmla="*/ 5326123 w 7844485"/>
              <a:gd name="connsiteY73" fmla="*/ 981665 h 2187130"/>
              <a:gd name="connsiteX74" fmla="*/ 5252371 w 7844485"/>
              <a:gd name="connsiteY74" fmla="*/ 796013 h 2187130"/>
              <a:gd name="connsiteX75" fmla="*/ 5033658 w 7844485"/>
              <a:gd name="connsiteY75" fmla="*/ 732434 h 2187130"/>
              <a:gd name="connsiteX76" fmla="*/ 4836562 w 7844485"/>
              <a:gd name="connsiteY76" fmla="*/ 751508 h 2187130"/>
              <a:gd name="connsiteX77" fmla="*/ 4657268 w 7844485"/>
              <a:gd name="connsiteY77" fmla="*/ 806186 h 2187130"/>
              <a:gd name="connsiteX78" fmla="*/ 4560627 w 7844485"/>
              <a:gd name="connsiteY78" fmla="*/ 511178 h 2187130"/>
              <a:gd name="connsiteX79" fmla="*/ 4794600 w 7844485"/>
              <a:gd name="connsiteY79" fmla="*/ 432339 h 2187130"/>
              <a:gd name="connsiteX80" fmla="*/ 5089608 w 7844485"/>
              <a:gd name="connsiteY80" fmla="*/ 401821 h 2187130"/>
              <a:gd name="connsiteX81" fmla="*/ 7180716 w 7844485"/>
              <a:gd name="connsiteY81" fmla="*/ 391649 h 2187130"/>
              <a:gd name="connsiteX82" fmla="*/ 7475725 w 7844485"/>
              <a:gd name="connsiteY82" fmla="*/ 452685 h 2187130"/>
              <a:gd name="connsiteX83" fmla="*/ 7682994 w 7844485"/>
              <a:gd name="connsiteY83" fmla="*/ 616720 h 2187130"/>
              <a:gd name="connsiteX84" fmla="*/ 7805066 w 7844485"/>
              <a:gd name="connsiteY84" fmla="*/ 853235 h 2187130"/>
              <a:gd name="connsiteX85" fmla="*/ 7844485 w 7844485"/>
              <a:gd name="connsiteY85" fmla="*/ 1131713 h 2187130"/>
              <a:gd name="connsiteX86" fmla="*/ 7844485 w 7844485"/>
              <a:gd name="connsiteY86" fmla="*/ 1136799 h 2187130"/>
              <a:gd name="connsiteX87" fmla="*/ 7843214 w 7844485"/>
              <a:gd name="connsiteY87" fmla="*/ 1185119 h 2187130"/>
              <a:gd name="connsiteX88" fmla="*/ 7839399 w 7844485"/>
              <a:gd name="connsiteY88" fmla="*/ 1233440 h 2187130"/>
              <a:gd name="connsiteX89" fmla="*/ 6890794 w 7844485"/>
              <a:gd name="connsiteY89" fmla="*/ 1233440 h 2187130"/>
              <a:gd name="connsiteX90" fmla="*/ 7006509 w 7844485"/>
              <a:gd name="connsiteY90" fmla="*/ 1433079 h 2187130"/>
              <a:gd name="connsiteX91" fmla="*/ 7223950 w 7844485"/>
              <a:gd name="connsiteY91" fmla="*/ 1500473 h 2187130"/>
              <a:gd name="connsiteX92" fmla="*/ 7396886 w 7844485"/>
              <a:gd name="connsiteY92" fmla="*/ 1467412 h 2187130"/>
              <a:gd name="connsiteX93" fmla="*/ 7554563 w 7844485"/>
              <a:gd name="connsiteY93" fmla="*/ 1360598 h 2187130"/>
              <a:gd name="connsiteX94" fmla="*/ 7775820 w 7844485"/>
              <a:gd name="connsiteY94" fmla="*/ 1556423 h 2187130"/>
              <a:gd name="connsiteX95" fmla="*/ 7541847 w 7844485"/>
              <a:gd name="connsiteY95" fmla="*/ 1743346 h 2187130"/>
              <a:gd name="connsiteX96" fmla="*/ 7218864 w 7844485"/>
              <a:gd name="connsiteY96" fmla="*/ 1810740 h 2187130"/>
              <a:gd name="connsiteX97" fmla="*/ 6935300 w 7844485"/>
              <a:gd name="connsiteY97" fmla="*/ 1759877 h 2187130"/>
              <a:gd name="connsiteX98" fmla="*/ 6708958 w 7844485"/>
              <a:gd name="connsiteY98" fmla="*/ 1614916 h 2187130"/>
              <a:gd name="connsiteX99" fmla="*/ 6560182 w 7844485"/>
              <a:gd name="connsiteY99" fmla="*/ 1392388 h 2187130"/>
              <a:gd name="connsiteX100" fmla="*/ 6506775 w 7844485"/>
              <a:gd name="connsiteY100" fmla="*/ 1106281 h 2187130"/>
              <a:gd name="connsiteX101" fmla="*/ 6506775 w 7844485"/>
              <a:gd name="connsiteY101" fmla="*/ 1101194 h 2187130"/>
              <a:gd name="connsiteX102" fmla="*/ 6556368 w 7844485"/>
              <a:gd name="connsiteY102" fmla="*/ 826532 h 2187130"/>
              <a:gd name="connsiteX103" fmla="*/ 6694970 w 7844485"/>
              <a:gd name="connsiteY103" fmla="*/ 600189 h 2187130"/>
              <a:gd name="connsiteX104" fmla="*/ 6907326 w 7844485"/>
              <a:gd name="connsiteY104" fmla="*/ 447598 h 2187130"/>
              <a:gd name="connsiteX105" fmla="*/ 7180716 w 7844485"/>
              <a:gd name="connsiteY105" fmla="*/ 391649 h 2187130"/>
              <a:gd name="connsiteX106" fmla="*/ 2145421 w 7844485"/>
              <a:gd name="connsiteY106" fmla="*/ 391649 h 2187130"/>
              <a:gd name="connsiteX107" fmla="*/ 2376850 w 7844485"/>
              <a:gd name="connsiteY107" fmla="*/ 437426 h 2187130"/>
              <a:gd name="connsiteX108" fmla="*/ 2575217 w 7844485"/>
              <a:gd name="connsiteY108" fmla="*/ 573486 h 2187130"/>
              <a:gd name="connsiteX109" fmla="*/ 2713821 w 7844485"/>
              <a:gd name="connsiteY109" fmla="*/ 794742 h 2187130"/>
              <a:gd name="connsiteX110" fmla="*/ 2765956 w 7844485"/>
              <a:gd name="connsiteY110" fmla="*/ 1096108 h 2187130"/>
              <a:gd name="connsiteX111" fmla="*/ 2765956 w 7844485"/>
              <a:gd name="connsiteY111" fmla="*/ 1101194 h 2187130"/>
              <a:gd name="connsiteX112" fmla="*/ 2713821 w 7844485"/>
              <a:gd name="connsiteY112" fmla="*/ 1402561 h 2187130"/>
              <a:gd name="connsiteX113" fmla="*/ 2576489 w 7844485"/>
              <a:gd name="connsiteY113" fmla="*/ 1623817 h 2187130"/>
              <a:gd name="connsiteX114" fmla="*/ 2379393 w 7844485"/>
              <a:gd name="connsiteY114" fmla="*/ 1759877 h 2187130"/>
              <a:gd name="connsiteX115" fmla="*/ 2145421 w 7844485"/>
              <a:gd name="connsiteY115" fmla="*/ 1805654 h 2187130"/>
              <a:gd name="connsiteX116" fmla="*/ 1889832 w 7844485"/>
              <a:gd name="connsiteY116" fmla="*/ 1745095 h 2187130"/>
              <a:gd name="connsiteX117" fmla="*/ 1720711 w 7844485"/>
              <a:gd name="connsiteY117" fmla="*/ 1603789 h 2187130"/>
              <a:gd name="connsiteX118" fmla="*/ 1720711 w 7844485"/>
              <a:gd name="connsiteY118" fmla="*/ 2187130 h 2187130"/>
              <a:gd name="connsiteX119" fmla="*/ 1334148 w 7844485"/>
              <a:gd name="connsiteY119" fmla="*/ 2187130 h 2187130"/>
              <a:gd name="connsiteX120" fmla="*/ 1334148 w 7844485"/>
              <a:gd name="connsiteY120" fmla="*/ 417080 h 2187130"/>
              <a:gd name="connsiteX121" fmla="*/ 1720711 w 7844485"/>
              <a:gd name="connsiteY121" fmla="*/ 417080 h 2187130"/>
              <a:gd name="connsiteX122" fmla="*/ 1720711 w 7844485"/>
              <a:gd name="connsiteY122" fmla="*/ 611196 h 2187130"/>
              <a:gd name="connsiteX123" fmla="*/ 1892375 w 7844485"/>
              <a:gd name="connsiteY123" fmla="*/ 453480 h 2187130"/>
              <a:gd name="connsiteX124" fmla="*/ 2145421 w 7844485"/>
              <a:gd name="connsiteY124" fmla="*/ 391649 h 2187130"/>
              <a:gd name="connsiteX125" fmla="*/ 5836378 w 7844485"/>
              <a:gd name="connsiteY125" fmla="*/ 68665 h 2187130"/>
              <a:gd name="connsiteX126" fmla="*/ 6222940 w 7844485"/>
              <a:gd name="connsiteY126" fmla="*/ 68665 h 2187130"/>
              <a:gd name="connsiteX127" fmla="*/ 6222940 w 7844485"/>
              <a:gd name="connsiteY127" fmla="*/ 417080 h 2187130"/>
              <a:gd name="connsiteX128" fmla="*/ 6543380 w 7844485"/>
              <a:gd name="connsiteY128" fmla="*/ 417080 h 2187130"/>
              <a:gd name="connsiteX129" fmla="*/ 6543380 w 7844485"/>
              <a:gd name="connsiteY129" fmla="*/ 747693 h 2187130"/>
              <a:gd name="connsiteX130" fmla="*/ 6222940 w 7844485"/>
              <a:gd name="connsiteY130" fmla="*/ 747693 h 2187130"/>
              <a:gd name="connsiteX131" fmla="*/ 6222940 w 7844485"/>
              <a:gd name="connsiteY131" fmla="*/ 1330080 h 2187130"/>
              <a:gd name="connsiteX132" fmla="*/ 6347556 w 7844485"/>
              <a:gd name="connsiteY132" fmla="*/ 1462325 h 2187130"/>
              <a:gd name="connsiteX133" fmla="*/ 6538294 w 7844485"/>
              <a:gd name="connsiteY133" fmla="*/ 1414005 h 2187130"/>
              <a:gd name="connsiteX134" fmla="*/ 6538294 w 7844485"/>
              <a:gd name="connsiteY134" fmla="*/ 1724272 h 2187130"/>
              <a:gd name="connsiteX135" fmla="*/ 6403505 w 7844485"/>
              <a:gd name="connsiteY135" fmla="*/ 1781494 h 2187130"/>
              <a:gd name="connsiteX136" fmla="*/ 6233112 w 7844485"/>
              <a:gd name="connsiteY136" fmla="*/ 1803111 h 2187130"/>
              <a:gd name="connsiteX137" fmla="*/ 6071621 w 7844485"/>
              <a:gd name="connsiteY137" fmla="*/ 1784037 h 2187130"/>
              <a:gd name="connsiteX138" fmla="*/ 5947006 w 7844485"/>
              <a:gd name="connsiteY138" fmla="*/ 1716643 h 2187130"/>
              <a:gd name="connsiteX139" fmla="*/ 5865624 w 7844485"/>
              <a:gd name="connsiteY139" fmla="*/ 1590755 h 2187130"/>
              <a:gd name="connsiteX140" fmla="*/ 5836378 w 7844485"/>
              <a:gd name="connsiteY140" fmla="*/ 1393659 h 2187130"/>
              <a:gd name="connsiteX141" fmla="*/ 5836378 w 7844485"/>
              <a:gd name="connsiteY141" fmla="*/ 747693 h 2187130"/>
              <a:gd name="connsiteX142" fmla="*/ 5673614 w 7844485"/>
              <a:gd name="connsiteY142" fmla="*/ 747693 h 2187130"/>
              <a:gd name="connsiteX143" fmla="*/ 5673614 w 7844485"/>
              <a:gd name="connsiteY143" fmla="*/ 417080 h 2187130"/>
              <a:gd name="connsiteX144" fmla="*/ 5836378 w 7844485"/>
              <a:gd name="connsiteY144" fmla="*/ 417080 h 2187130"/>
              <a:gd name="connsiteX145" fmla="*/ 3334855 w 7844485"/>
              <a:gd name="connsiteY145" fmla="*/ 0 h 2187130"/>
              <a:gd name="connsiteX146" fmla="*/ 3526451 w 7844485"/>
              <a:gd name="connsiteY146" fmla="*/ 0 h 2187130"/>
              <a:gd name="connsiteX147" fmla="*/ 3909198 w 7844485"/>
              <a:gd name="connsiteY147" fmla="*/ 67394 h 2187130"/>
              <a:gd name="connsiteX148" fmla="*/ 4209293 w 7844485"/>
              <a:gd name="connsiteY148" fmla="*/ 254317 h 2187130"/>
              <a:gd name="connsiteX149" fmla="*/ 4403846 w 7844485"/>
              <a:gd name="connsiteY149" fmla="*/ 535338 h 2187130"/>
              <a:gd name="connsiteX150" fmla="*/ 4472512 w 7844485"/>
              <a:gd name="connsiteY150" fmla="*/ 885024 h 2187130"/>
              <a:gd name="connsiteX151" fmla="*/ 4472512 w 7844485"/>
              <a:gd name="connsiteY151" fmla="*/ 890111 h 2187130"/>
              <a:gd name="connsiteX152" fmla="*/ 4403846 w 7844485"/>
              <a:gd name="connsiteY152" fmla="*/ 1241069 h 2187130"/>
              <a:gd name="connsiteX153" fmla="*/ 4209293 w 7844485"/>
              <a:gd name="connsiteY153" fmla="*/ 1523361 h 2187130"/>
              <a:gd name="connsiteX154" fmla="*/ 3909198 w 7844485"/>
              <a:gd name="connsiteY154" fmla="*/ 1711556 h 2187130"/>
              <a:gd name="connsiteX155" fmla="*/ 3526451 w 7844485"/>
              <a:gd name="connsiteY155" fmla="*/ 1780222 h 2187130"/>
              <a:gd name="connsiteX156" fmla="*/ 2832164 w 7844485"/>
              <a:gd name="connsiteY156" fmla="*/ 1780222 h 2187130"/>
              <a:gd name="connsiteX157" fmla="*/ 2832164 w 7844485"/>
              <a:gd name="connsiteY157" fmla="*/ 649548 h 2187130"/>
              <a:gd name="connsiteX158" fmla="*/ 2649058 w 7844485"/>
              <a:gd name="connsiteY158" fmla="*/ 649548 h 2187130"/>
              <a:gd name="connsiteX159" fmla="*/ 3024724 w 7844485"/>
              <a:gd name="connsiteY159" fmla="*/ 1848 h 2187130"/>
              <a:gd name="connsiteX160" fmla="*/ 3400390 w 7844485"/>
              <a:gd name="connsiteY160" fmla="*/ 649548 h 2187130"/>
              <a:gd name="connsiteX161" fmla="*/ 3223813 w 7844485"/>
              <a:gd name="connsiteY161" fmla="*/ 649548 h 2187130"/>
              <a:gd name="connsiteX162" fmla="*/ 3223813 w 7844485"/>
              <a:gd name="connsiteY162" fmla="*/ 1426721 h 2187130"/>
              <a:gd name="connsiteX163" fmla="*/ 3526451 w 7844485"/>
              <a:gd name="connsiteY163" fmla="*/ 1426721 h 2187130"/>
              <a:gd name="connsiteX164" fmla="*/ 3745164 w 7844485"/>
              <a:gd name="connsiteY164" fmla="*/ 1388573 h 2187130"/>
              <a:gd name="connsiteX165" fmla="*/ 3914285 w 7844485"/>
              <a:gd name="connsiteY165" fmla="*/ 1279217 h 2187130"/>
              <a:gd name="connsiteX166" fmla="*/ 4023641 w 7844485"/>
              <a:gd name="connsiteY166" fmla="*/ 1111367 h 2187130"/>
              <a:gd name="connsiteX167" fmla="*/ 4063060 w 7844485"/>
              <a:gd name="connsiteY167" fmla="*/ 895197 h 2187130"/>
              <a:gd name="connsiteX168" fmla="*/ 4063060 w 7844485"/>
              <a:gd name="connsiteY168" fmla="*/ 890111 h 2187130"/>
              <a:gd name="connsiteX169" fmla="*/ 4023641 w 7844485"/>
              <a:gd name="connsiteY169" fmla="*/ 673941 h 2187130"/>
              <a:gd name="connsiteX170" fmla="*/ 3914285 w 7844485"/>
              <a:gd name="connsiteY170" fmla="*/ 503548 h 2187130"/>
              <a:gd name="connsiteX171" fmla="*/ 3745164 w 7844485"/>
              <a:gd name="connsiteY171" fmla="*/ 392920 h 2187130"/>
              <a:gd name="connsiteX172" fmla="*/ 3526451 w 7844485"/>
              <a:gd name="connsiteY172" fmla="*/ 353501 h 2187130"/>
              <a:gd name="connsiteX173" fmla="*/ 3334855 w 7844485"/>
              <a:gd name="connsiteY173" fmla="*/ 353501 h 2187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44485" h="2187130">
                <a:moveTo>
                  <a:pt x="5084522" y="1180033"/>
                </a:moveTo>
                <a:cubicBezTo>
                  <a:pt x="5001444" y="1180033"/>
                  <a:pt x="4936169" y="1196139"/>
                  <a:pt x="4888697" y="1228353"/>
                </a:cubicBezTo>
                <a:cubicBezTo>
                  <a:pt x="4841225" y="1260567"/>
                  <a:pt x="4817488" y="1307192"/>
                  <a:pt x="4817488" y="1368228"/>
                </a:cubicBezTo>
                <a:lnTo>
                  <a:pt x="4817488" y="1373314"/>
                </a:lnTo>
                <a:cubicBezTo>
                  <a:pt x="4817488" y="1425873"/>
                  <a:pt x="4836985" y="1466564"/>
                  <a:pt x="4875981" y="1495387"/>
                </a:cubicBezTo>
                <a:cubicBezTo>
                  <a:pt x="4914976" y="1524209"/>
                  <a:pt x="4965840" y="1538621"/>
                  <a:pt x="5028571" y="1538621"/>
                </a:cubicBezTo>
                <a:cubicBezTo>
                  <a:pt x="5120126" y="1538621"/>
                  <a:pt x="5193454" y="1516580"/>
                  <a:pt x="5248556" y="1472498"/>
                </a:cubicBezTo>
                <a:cubicBezTo>
                  <a:pt x="5303658" y="1428416"/>
                  <a:pt x="5331210" y="1370771"/>
                  <a:pt x="5331210" y="1299562"/>
                </a:cubicBezTo>
                <a:lnTo>
                  <a:pt x="5331210" y="1230896"/>
                </a:lnTo>
                <a:cubicBezTo>
                  <a:pt x="5297300" y="1215637"/>
                  <a:pt x="5259576" y="1203345"/>
                  <a:pt x="5218038" y="1194020"/>
                </a:cubicBezTo>
                <a:cubicBezTo>
                  <a:pt x="5176499" y="1184695"/>
                  <a:pt x="5131994" y="1180033"/>
                  <a:pt x="5084522" y="1180033"/>
                </a:cubicBezTo>
                <a:close/>
                <a:moveTo>
                  <a:pt x="2046237" y="717175"/>
                </a:moveTo>
                <a:cubicBezTo>
                  <a:pt x="2000460" y="717175"/>
                  <a:pt x="1957650" y="726136"/>
                  <a:pt x="1917807" y="744057"/>
                </a:cubicBezTo>
                <a:cubicBezTo>
                  <a:pt x="1877964" y="761978"/>
                  <a:pt x="1843207" y="787583"/>
                  <a:pt x="1813537" y="820869"/>
                </a:cubicBezTo>
                <a:cubicBezTo>
                  <a:pt x="1783866" y="854155"/>
                  <a:pt x="1760130" y="894263"/>
                  <a:pt x="1742328" y="941193"/>
                </a:cubicBezTo>
                <a:cubicBezTo>
                  <a:pt x="1724525" y="988122"/>
                  <a:pt x="1715624" y="1039761"/>
                  <a:pt x="1715624" y="1096108"/>
                </a:cubicBezTo>
                <a:lnTo>
                  <a:pt x="1715624" y="1101194"/>
                </a:lnTo>
                <a:cubicBezTo>
                  <a:pt x="1715624" y="1157542"/>
                  <a:pt x="1724525" y="1209180"/>
                  <a:pt x="1742328" y="1256110"/>
                </a:cubicBezTo>
                <a:cubicBezTo>
                  <a:pt x="1760130" y="1303039"/>
                  <a:pt x="1783866" y="1343147"/>
                  <a:pt x="1813537" y="1376433"/>
                </a:cubicBezTo>
                <a:cubicBezTo>
                  <a:pt x="1843207" y="1409720"/>
                  <a:pt x="1877964" y="1435324"/>
                  <a:pt x="1917807" y="1453245"/>
                </a:cubicBezTo>
                <a:cubicBezTo>
                  <a:pt x="1957650" y="1471167"/>
                  <a:pt x="2000460" y="1480127"/>
                  <a:pt x="2046237" y="1480127"/>
                </a:cubicBezTo>
                <a:cubicBezTo>
                  <a:pt x="2092014" y="1480127"/>
                  <a:pt x="2134824" y="1471167"/>
                  <a:pt x="2174667" y="1453245"/>
                </a:cubicBezTo>
                <a:cubicBezTo>
                  <a:pt x="2214511" y="1435324"/>
                  <a:pt x="2249691" y="1409720"/>
                  <a:pt x="2280209" y="1376433"/>
                </a:cubicBezTo>
                <a:cubicBezTo>
                  <a:pt x="2310727" y="1343147"/>
                  <a:pt x="2334887" y="1303463"/>
                  <a:pt x="2352690" y="1257381"/>
                </a:cubicBezTo>
                <a:cubicBezTo>
                  <a:pt x="2370492" y="1211299"/>
                  <a:pt x="2379393" y="1159237"/>
                  <a:pt x="2379393" y="1101194"/>
                </a:cubicBezTo>
                <a:lnTo>
                  <a:pt x="2379393" y="1096108"/>
                </a:lnTo>
                <a:cubicBezTo>
                  <a:pt x="2379393" y="1039761"/>
                  <a:pt x="2370492" y="988122"/>
                  <a:pt x="2352690" y="941193"/>
                </a:cubicBezTo>
                <a:cubicBezTo>
                  <a:pt x="2334887" y="894263"/>
                  <a:pt x="2310727" y="854155"/>
                  <a:pt x="2280209" y="820869"/>
                </a:cubicBezTo>
                <a:cubicBezTo>
                  <a:pt x="2249691" y="787583"/>
                  <a:pt x="2214511" y="761978"/>
                  <a:pt x="2174667" y="744057"/>
                </a:cubicBezTo>
                <a:cubicBezTo>
                  <a:pt x="2134824" y="726136"/>
                  <a:pt x="2092014" y="717175"/>
                  <a:pt x="2046237" y="717175"/>
                </a:cubicBezTo>
                <a:close/>
                <a:moveTo>
                  <a:pt x="7180716" y="701916"/>
                </a:moveTo>
                <a:cubicBezTo>
                  <a:pt x="7099335" y="701916"/>
                  <a:pt x="7033636" y="728195"/>
                  <a:pt x="6983620" y="780754"/>
                </a:cubicBezTo>
                <a:cubicBezTo>
                  <a:pt x="6933605" y="833313"/>
                  <a:pt x="6900967" y="903674"/>
                  <a:pt x="6885708" y="991838"/>
                </a:cubicBezTo>
                <a:lnTo>
                  <a:pt x="7468095" y="991838"/>
                </a:lnTo>
                <a:cubicBezTo>
                  <a:pt x="7456227" y="905370"/>
                  <a:pt x="7425709" y="835433"/>
                  <a:pt x="7376541" y="782026"/>
                </a:cubicBezTo>
                <a:cubicBezTo>
                  <a:pt x="7327373" y="728619"/>
                  <a:pt x="7262098" y="701916"/>
                  <a:pt x="7180716" y="701916"/>
                </a:cubicBezTo>
                <a:close/>
                <a:moveTo>
                  <a:pt x="0" y="417080"/>
                </a:moveTo>
                <a:lnTo>
                  <a:pt x="386563" y="417080"/>
                </a:lnTo>
                <a:lnTo>
                  <a:pt x="386563" y="1175622"/>
                </a:lnTo>
                <a:cubicBezTo>
                  <a:pt x="386563" y="1266965"/>
                  <a:pt x="406909" y="1335888"/>
                  <a:pt x="447600" y="1382394"/>
                </a:cubicBezTo>
                <a:cubicBezTo>
                  <a:pt x="488290" y="1428900"/>
                  <a:pt x="545935" y="1452153"/>
                  <a:pt x="620535" y="1452153"/>
                </a:cubicBezTo>
                <a:cubicBezTo>
                  <a:pt x="695135" y="1452153"/>
                  <a:pt x="754052" y="1428900"/>
                  <a:pt x="797286" y="1382394"/>
                </a:cubicBezTo>
                <a:cubicBezTo>
                  <a:pt x="840520" y="1335888"/>
                  <a:pt x="862137" y="1266965"/>
                  <a:pt x="862137" y="1175622"/>
                </a:cubicBezTo>
                <a:lnTo>
                  <a:pt x="862137" y="417080"/>
                </a:lnTo>
                <a:lnTo>
                  <a:pt x="1248699" y="417080"/>
                </a:lnTo>
                <a:lnTo>
                  <a:pt x="1248699" y="1780222"/>
                </a:lnTo>
                <a:lnTo>
                  <a:pt x="862137" y="1780222"/>
                </a:lnTo>
                <a:lnTo>
                  <a:pt x="862137" y="1585351"/>
                </a:lnTo>
                <a:cubicBezTo>
                  <a:pt x="840096" y="1614386"/>
                  <a:pt x="815936" y="1642136"/>
                  <a:pt x="789657" y="1668600"/>
                </a:cubicBezTo>
                <a:cubicBezTo>
                  <a:pt x="763377" y="1695065"/>
                  <a:pt x="734131" y="1718544"/>
                  <a:pt x="701917" y="1739035"/>
                </a:cubicBezTo>
                <a:cubicBezTo>
                  <a:pt x="669703" y="1759526"/>
                  <a:pt x="634099" y="1775752"/>
                  <a:pt x="595103" y="1787713"/>
                </a:cubicBezTo>
                <a:cubicBezTo>
                  <a:pt x="556108" y="1799674"/>
                  <a:pt x="512027" y="1805654"/>
                  <a:pt x="462858" y="1805654"/>
                </a:cubicBezTo>
                <a:cubicBezTo>
                  <a:pt x="315354" y="1805654"/>
                  <a:pt x="201335" y="1760724"/>
                  <a:pt x="120801" y="1670866"/>
                </a:cubicBezTo>
                <a:cubicBezTo>
                  <a:pt x="40267" y="1581007"/>
                  <a:pt x="0" y="1457239"/>
                  <a:pt x="0" y="1299562"/>
                </a:cubicBezTo>
                <a:close/>
                <a:moveTo>
                  <a:pt x="5089608" y="401821"/>
                </a:moveTo>
                <a:cubicBezTo>
                  <a:pt x="5301538" y="401821"/>
                  <a:pt x="5455825" y="453532"/>
                  <a:pt x="5552466" y="556955"/>
                </a:cubicBezTo>
                <a:cubicBezTo>
                  <a:pt x="5649106" y="660377"/>
                  <a:pt x="5697426" y="804491"/>
                  <a:pt x="5697426" y="989295"/>
                </a:cubicBezTo>
                <a:lnTo>
                  <a:pt x="5697426" y="1780222"/>
                </a:lnTo>
                <a:lnTo>
                  <a:pt x="5323580" y="1780222"/>
                </a:lnTo>
                <a:lnTo>
                  <a:pt x="5323580" y="1632718"/>
                </a:lnTo>
                <a:cubicBezTo>
                  <a:pt x="5276107" y="1685277"/>
                  <a:pt x="5219310" y="1727239"/>
                  <a:pt x="5153188" y="1758605"/>
                </a:cubicBezTo>
                <a:cubicBezTo>
                  <a:pt x="5087064" y="1789971"/>
                  <a:pt x="5006531" y="1805654"/>
                  <a:pt x="4911585" y="1805654"/>
                </a:cubicBezTo>
                <a:cubicBezTo>
                  <a:pt x="4847159" y="1805654"/>
                  <a:pt x="4786546" y="1796753"/>
                  <a:pt x="4729748" y="1778950"/>
                </a:cubicBezTo>
                <a:cubicBezTo>
                  <a:pt x="4672951" y="1761148"/>
                  <a:pt x="4623359" y="1734445"/>
                  <a:pt x="4580973" y="1698840"/>
                </a:cubicBezTo>
                <a:cubicBezTo>
                  <a:pt x="4538587" y="1663236"/>
                  <a:pt x="4505102" y="1619578"/>
                  <a:pt x="4480518" y="1567867"/>
                </a:cubicBezTo>
                <a:cubicBezTo>
                  <a:pt x="4455934" y="1516156"/>
                  <a:pt x="4443641" y="1456391"/>
                  <a:pt x="4443641" y="1388573"/>
                </a:cubicBezTo>
                <a:lnTo>
                  <a:pt x="4443641" y="1383487"/>
                </a:lnTo>
                <a:cubicBezTo>
                  <a:pt x="4443641" y="1308887"/>
                  <a:pt x="4457205" y="1244460"/>
                  <a:pt x="4484332" y="1190206"/>
                </a:cubicBezTo>
                <a:cubicBezTo>
                  <a:pt x="4511459" y="1135951"/>
                  <a:pt x="4549183" y="1091022"/>
                  <a:pt x="4597503" y="1055417"/>
                </a:cubicBezTo>
                <a:cubicBezTo>
                  <a:pt x="4645824" y="1019813"/>
                  <a:pt x="4703469" y="993110"/>
                  <a:pt x="4770439" y="975307"/>
                </a:cubicBezTo>
                <a:cubicBezTo>
                  <a:pt x="4837410" y="957505"/>
                  <a:pt x="4911585" y="948604"/>
                  <a:pt x="4992967" y="948604"/>
                </a:cubicBezTo>
                <a:cubicBezTo>
                  <a:pt x="5062480" y="948604"/>
                  <a:pt x="5123092" y="953690"/>
                  <a:pt x="5174804" y="963863"/>
                </a:cubicBezTo>
                <a:cubicBezTo>
                  <a:pt x="5226516" y="974036"/>
                  <a:pt x="5276954" y="987599"/>
                  <a:pt x="5326123" y="1004554"/>
                </a:cubicBezTo>
                <a:lnTo>
                  <a:pt x="5326123" y="981665"/>
                </a:lnTo>
                <a:cubicBezTo>
                  <a:pt x="5326123" y="900284"/>
                  <a:pt x="5301538" y="838400"/>
                  <a:pt x="5252371" y="796013"/>
                </a:cubicBezTo>
                <a:cubicBezTo>
                  <a:pt x="5203202" y="753627"/>
                  <a:pt x="5130298" y="732434"/>
                  <a:pt x="5033658" y="732434"/>
                </a:cubicBezTo>
                <a:cubicBezTo>
                  <a:pt x="4959058" y="732434"/>
                  <a:pt x="4893359" y="738792"/>
                  <a:pt x="4836562" y="751508"/>
                </a:cubicBezTo>
                <a:cubicBezTo>
                  <a:pt x="4779764" y="764224"/>
                  <a:pt x="4719999" y="782450"/>
                  <a:pt x="4657268" y="806186"/>
                </a:cubicBezTo>
                <a:lnTo>
                  <a:pt x="4560627" y="511178"/>
                </a:lnTo>
                <a:cubicBezTo>
                  <a:pt x="4635227" y="478964"/>
                  <a:pt x="4713218" y="452685"/>
                  <a:pt x="4794600" y="432339"/>
                </a:cubicBezTo>
                <a:cubicBezTo>
                  <a:pt x="4875981" y="411994"/>
                  <a:pt x="4974317" y="401821"/>
                  <a:pt x="5089608" y="401821"/>
                </a:cubicBezTo>
                <a:close/>
                <a:moveTo>
                  <a:pt x="7180716" y="391649"/>
                </a:moveTo>
                <a:cubicBezTo>
                  <a:pt x="7294311" y="391649"/>
                  <a:pt x="7392648" y="411994"/>
                  <a:pt x="7475725" y="452685"/>
                </a:cubicBezTo>
                <a:cubicBezTo>
                  <a:pt x="7558801" y="493375"/>
                  <a:pt x="7627891" y="548054"/>
                  <a:pt x="7682994" y="616720"/>
                </a:cubicBezTo>
                <a:cubicBezTo>
                  <a:pt x="7738095" y="685385"/>
                  <a:pt x="7778786" y="764224"/>
                  <a:pt x="7805066" y="853235"/>
                </a:cubicBezTo>
                <a:cubicBezTo>
                  <a:pt x="7831345" y="942246"/>
                  <a:pt x="7844485" y="1035072"/>
                  <a:pt x="7844485" y="1131713"/>
                </a:cubicBezTo>
                <a:lnTo>
                  <a:pt x="7844485" y="1136799"/>
                </a:lnTo>
                <a:cubicBezTo>
                  <a:pt x="7844485" y="1155449"/>
                  <a:pt x="7844061" y="1171556"/>
                  <a:pt x="7843214" y="1185119"/>
                </a:cubicBezTo>
                <a:cubicBezTo>
                  <a:pt x="7842366" y="1198683"/>
                  <a:pt x="7841094" y="1214789"/>
                  <a:pt x="7839399" y="1233440"/>
                </a:cubicBezTo>
                <a:lnTo>
                  <a:pt x="6890794" y="1233440"/>
                </a:lnTo>
                <a:cubicBezTo>
                  <a:pt x="6909444" y="1321603"/>
                  <a:pt x="6948016" y="1388149"/>
                  <a:pt x="7006509" y="1433079"/>
                </a:cubicBezTo>
                <a:cubicBezTo>
                  <a:pt x="7065002" y="1478008"/>
                  <a:pt x="7137482" y="1500473"/>
                  <a:pt x="7223950" y="1500473"/>
                </a:cubicBezTo>
                <a:cubicBezTo>
                  <a:pt x="7288377" y="1500473"/>
                  <a:pt x="7346023" y="1489452"/>
                  <a:pt x="7396886" y="1467412"/>
                </a:cubicBezTo>
                <a:cubicBezTo>
                  <a:pt x="7447750" y="1445371"/>
                  <a:pt x="7500309" y="1409766"/>
                  <a:pt x="7554563" y="1360598"/>
                </a:cubicBezTo>
                <a:lnTo>
                  <a:pt x="7775820" y="1556423"/>
                </a:lnTo>
                <a:cubicBezTo>
                  <a:pt x="7711392" y="1636109"/>
                  <a:pt x="7633402" y="1698417"/>
                  <a:pt x="7541847" y="1743346"/>
                </a:cubicBezTo>
                <a:cubicBezTo>
                  <a:pt x="7450293" y="1788275"/>
                  <a:pt x="7342632" y="1810740"/>
                  <a:pt x="7218864" y="1810740"/>
                </a:cubicBezTo>
                <a:cubicBezTo>
                  <a:pt x="7117137" y="1810740"/>
                  <a:pt x="7022616" y="1793786"/>
                  <a:pt x="6935300" y="1759877"/>
                </a:cubicBezTo>
                <a:cubicBezTo>
                  <a:pt x="6847984" y="1725968"/>
                  <a:pt x="6772538" y="1677647"/>
                  <a:pt x="6708958" y="1614916"/>
                </a:cubicBezTo>
                <a:cubicBezTo>
                  <a:pt x="6645378" y="1552184"/>
                  <a:pt x="6595786" y="1478008"/>
                  <a:pt x="6560182" y="1392388"/>
                </a:cubicBezTo>
                <a:cubicBezTo>
                  <a:pt x="6524578" y="1306768"/>
                  <a:pt x="6506775" y="1211399"/>
                  <a:pt x="6506775" y="1106281"/>
                </a:cubicBezTo>
                <a:lnTo>
                  <a:pt x="6506775" y="1101194"/>
                </a:lnTo>
                <a:cubicBezTo>
                  <a:pt x="6506775" y="1004554"/>
                  <a:pt x="6523306" y="912999"/>
                  <a:pt x="6556368" y="826532"/>
                </a:cubicBezTo>
                <a:cubicBezTo>
                  <a:pt x="6589428" y="740063"/>
                  <a:pt x="6635630" y="664616"/>
                  <a:pt x="6694970" y="600189"/>
                </a:cubicBezTo>
                <a:cubicBezTo>
                  <a:pt x="6754311" y="535762"/>
                  <a:pt x="6825096" y="484898"/>
                  <a:pt x="6907326" y="447598"/>
                </a:cubicBezTo>
                <a:cubicBezTo>
                  <a:pt x="6989554" y="410298"/>
                  <a:pt x="7080685" y="391649"/>
                  <a:pt x="7180716" y="391649"/>
                </a:cubicBezTo>
                <a:close/>
                <a:moveTo>
                  <a:pt x="2145421" y="391649"/>
                </a:moveTo>
                <a:cubicBezTo>
                  <a:pt x="2225107" y="391649"/>
                  <a:pt x="2302250" y="406908"/>
                  <a:pt x="2376850" y="437426"/>
                </a:cubicBezTo>
                <a:cubicBezTo>
                  <a:pt x="2451450" y="467944"/>
                  <a:pt x="2517572" y="513297"/>
                  <a:pt x="2575217" y="573486"/>
                </a:cubicBezTo>
                <a:cubicBezTo>
                  <a:pt x="2632863" y="633674"/>
                  <a:pt x="2679064" y="707426"/>
                  <a:pt x="2713821" y="794742"/>
                </a:cubicBezTo>
                <a:cubicBezTo>
                  <a:pt x="2748577" y="882057"/>
                  <a:pt x="2765956" y="982513"/>
                  <a:pt x="2765956" y="1096108"/>
                </a:cubicBezTo>
                <a:lnTo>
                  <a:pt x="2765956" y="1101194"/>
                </a:lnTo>
                <a:cubicBezTo>
                  <a:pt x="2765956" y="1214789"/>
                  <a:pt x="2748577" y="1315245"/>
                  <a:pt x="2713821" y="1402561"/>
                </a:cubicBezTo>
                <a:cubicBezTo>
                  <a:pt x="2679064" y="1489876"/>
                  <a:pt x="2633287" y="1563628"/>
                  <a:pt x="2576489" y="1623817"/>
                </a:cubicBezTo>
                <a:cubicBezTo>
                  <a:pt x="2519692" y="1684005"/>
                  <a:pt x="2453993" y="1729359"/>
                  <a:pt x="2379393" y="1759877"/>
                </a:cubicBezTo>
                <a:cubicBezTo>
                  <a:pt x="2304794" y="1790395"/>
                  <a:pt x="2226803" y="1805654"/>
                  <a:pt x="2145421" y="1805654"/>
                </a:cubicBezTo>
                <a:cubicBezTo>
                  <a:pt x="2041999" y="1805654"/>
                  <a:pt x="1956802" y="1785467"/>
                  <a:pt x="1889832" y="1745095"/>
                </a:cubicBezTo>
                <a:cubicBezTo>
                  <a:pt x="1822862" y="1704722"/>
                  <a:pt x="1766488" y="1657620"/>
                  <a:pt x="1720711" y="1603789"/>
                </a:cubicBezTo>
                <a:lnTo>
                  <a:pt x="1720711" y="2187130"/>
                </a:lnTo>
                <a:lnTo>
                  <a:pt x="1334148" y="2187130"/>
                </a:lnTo>
                <a:lnTo>
                  <a:pt x="1334148" y="417080"/>
                </a:lnTo>
                <a:lnTo>
                  <a:pt x="1720711" y="417080"/>
                </a:lnTo>
                <a:lnTo>
                  <a:pt x="1720711" y="611196"/>
                </a:lnTo>
                <a:cubicBezTo>
                  <a:pt x="1768183" y="547272"/>
                  <a:pt x="1825405" y="494700"/>
                  <a:pt x="1892375" y="453480"/>
                </a:cubicBezTo>
                <a:cubicBezTo>
                  <a:pt x="1959345" y="412259"/>
                  <a:pt x="2043694" y="391649"/>
                  <a:pt x="2145421" y="391649"/>
                </a:cubicBezTo>
                <a:close/>
                <a:moveTo>
                  <a:pt x="5836378" y="68665"/>
                </a:moveTo>
                <a:lnTo>
                  <a:pt x="6222940" y="68665"/>
                </a:lnTo>
                <a:lnTo>
                  <a:pt x="6222940" y="417080"/>
                </a:lnTo>
                <a:lnTo>
                  <a:pt x="6543380" y="417080"/>
                </a:lnTo>
                <a:lnTo>
                  <a:pt x="6543380" y="747693"/>
                </a:lnTo>
                <a:lnTo>
                  <a:pt x="6222940" y="747693"/>
                </a:lnTo>
                <a:lnTo>
                  <a:pt x="6222940" y="1330080"/>
                </a:lnTo>
                <a:cubicBezTo>
                  <a:pt x="6222940" y="1418244"/>
                  <a:pt x="6264478" y="1462325"/>
                  <a:pt x="6347556" y="1462325"/>
                </a:cubicBezTo>
                <a:cubicBezTo>
                  <a:pt x="6415373" y="1462325"/>
                  <a:pt x="6478952" y="1446218"/>
                  <a:pt x="6538294" y="1414005"/>
                </a:cubicBezTo>
                <a:lnTo>
                  <a:pt x="6538294" y="1724272"/>
                </a:lnTo>
                <a:cubicBezTo>
                  <a:pt x="6497603" y="1748009"/>
                  <a:pt x="6452673" y="1767083"/>
                  <a:pt x="6403505" y="1781494"/>
                </a:cubicBezTo>
                <a:cubicBezTo>
                  <a:pt x="6354336" y="1795905"/>
                  <a:pt x="6297540" y="1803111"/>
                  <a:pt x="6233112" y="1803111"/>
                </a:cubicBezTo>
                <a:cubicBezTo>
                  <a:pt x="6173772" y="1803111"/>
                  <a:pt x="6119942" y="1796753"/>
                  <a:pt x="6071621" y="1784037"/>
                </a:cubicBezTo>
                <a:cubicBezTo>
                  <a:pt x="6023300" y="1771321"/>
                  <a:pt x="5981762" y="1748856"/>
                  <a:pt x="5947006" y="1716643"/>
                </a:cubicBezTo>
                <a:cubicBezTo>
                  <a:pt x="5912248" y="1684429"/>
                  <a:pt x="5885121" y="1642467"/>
                  <a:pt x="5865624" y="1590755"/>
                </a:cubicBezTo>
                <a:cubicBezTo>
                  <a:pt x="5846126" y="1539044"/>
                  <a:pt x="5836378" y="1473346"/>
                  <a:pt x="5836378" y="1393659"/>
                </a:cubicBezTo>
                <a:lnTo>
                  <a:pt x="5836378" y="747693"/>
                </a:lnTo>
                <a:lnTo>
                  <a:pt x="5673614" y="747693"/>
                </a:lnTo>
                <a:lnTo>
                  <a:pt x="5673614" y="417080"/>
                </a:lnTo>
                <a:lnTo>
                  <a:pt x="5836378" y="417080"/>
                </a:lnTo>
                <a:close/>
                <a:moveTo>
                  <a:pt x="3334855" y="0"/>
                </a:moveTo>
                <a:lnTo>
                  <a:pt x="3526451" y="0"/>
                </a:lnTo>
                <a:cubicBezTo>
                  <a:pt x="3665478" y="0"/>
                  <a:pt x="3793061" y="22464"/>
                  <a:pt x="3909198" y="67394"/>
                </a:cubicBezTo>
                <a:cubicBezTo>
                  <a:pt x="4025337" y="112323"/>
                  <a:pt x="4125368" y="174631"/>
                  <a:pt x="4209293" y="254317"/>
                </a:cubicBezTo>
                <a:cubicBezTo>
                  <a:pt x="4293218" y="334003"/>
                  <a:pt x="4358069" y="427677"/>
                  <a:pt x="4403846" y="535338"/>
                </a:cubicBezTo>
                <a:cubicBezTo>
                  <a:pt x="4449623" y="642999"/>
                  <a:pt x="4472512" y="759561"/>
                  <a:pt x="4472512" y="885024"/>
                </a:cubicBezTo>
                <a:lnTo>
                  <a:pt x="4472512" y="890111"/>
                </a:lnTo>
                <a:cubicBezTo>
                  <a:pt x="4472512" y="1015574"/>
                  <a:pt x="4449623" y="1132560"/>
                  <a:pt x="4403846" y="1241069"/>
                </a:cubicBezTo>
                <a:cubicBezTo>
                  <a:pt x="4358069" y="1349578"/>
                  <a:pt x="4293218" y="1443675"/>
                  <a:pt x="4209293" y="1523361"/>
                </a:cubicBezTo>
                <a:cubicBezTo>
                  <a:pt x="4125368" y="1603047"/>
                  <a:pt x="4025337" y="1665779"/>
                  <a:pt x="3909198" y="1711556"/>
                </a:cubicBezTo>
                <a:cubicBezTo>
                  <a:pt x="3793061" y="1757333"/>
                  <a:pt x="3665477" y="1780222"/>
                  <a:pt x="3526451" y="1780222"/>
                </a:cubicBezTo>
                <a:lnTo>
                  <a:pt x="2832164" y="1780222"/>
                </a:lnTo>
                <a:lnTo>
                  <a:pt x="2832164" y="649548"/>
                </a:lnTo>
                <a:lnTo>
                  <a:pt x="2649058" y="649548"/>
                </a:lnTo>
                <a:lnTo>
                  <a:pt x="3024724" y="1848"/>
                </a:lnTo>
                <a:lnTo>
                  <a:pt x="3400390" y="649548"/>
                </a:lnTo>
                <a:lnTo>
                  <a:pt x="3223813" y="649548"/>
                </a:lnTo>
                <a:lnTo>
                  <a:pt x="3223813" y="1426721"/>
                </a:lnTo>
                <a:lnTo>
                  <a:pt x="3526451" y="1426721"/>
                </a:lnTo>
                <a:cubicBezTo>
                  <a:pt x="3606137" y="1426721"/>
                  <a:pt x="3679041" y="1414005"/>
                  <a:pt x="3745164" y="1388573"/>
                </a:cubicBezTo>
                <a:cubicBezTo>
                  <a:pt x="3811286" y="1363141"/>
                  <a:pt x="3867660" y="1326689"/>
                  <a:pt x="3914285" y="1279217"/>
                </a:cubicBezTo>
                <a:cubicBezTo>
                  <a:pt x="3960910" y="1231744"/>
                  <a:pt x="3997362" y="1175794"/>
                  <a:pt x="4023641" y="1111367"/>
                </a:cubicBezTo>
                <a:cubicBezTo>
                  <a:pt x="4049921" y="1046940"/>
                  <a:pt x="4063060" y="974883"/>
                  <a:pt x="4063060" y="895197"/>
                </a:cubicBezTo>
                <a:lnTo>
                  <a:pt x="4063060" y="890111"/>
                </a:lnTo>
                <a:cubicBezTo>
                  <a:pt x="4063060" y="812120"/>
                  <a:pt x="4049921" y="740063"/>
                  <a:pt x="4023641" y="673941"/>
                </a:cubicBezTo>
                <a:cubicBezTo>
                  <a:pt x="3997362" y="607818"/>
                  <a:pt x="3960910" y="551021"/>
                  <a:pt x="3914285" y="503548"/>
                </a:cubicBezTo>
                <a:cubicBezTo>
                  <a:pt x="3867660" y="456076"/>
                  <a:pt x="3811286" y="419199"/>
                  <a:pt x="3745164" y="392920"/>
                </a:cubicBezTo>
                <a:cubicBezTo>
                  <a:pt x="3679041" y="366641"/>
                  <a:pt x="3606137" y="353501"/>
                  <a:pt x="3526451" y="353501"/>
                </a:cubicBezTo>
                <a:lnTo>
                  <a:pt x="3334855" y="353501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3" name="!!!unDate">
            <a:extLst>
              <a:ext uri="{FF2B5EF4-FFF2-40B4-BE49-F238E27FC236}">
                <a16:creationId xmlns:a16="http://schemas.microsoft.com/office/drawing/2014/main" id="{817F3214-71DB-93ED-010E-962A8D615724}"/>
              </a:ext>
            </a:extLst>
          </p:cNvPr>
          <p:cNvSpPr/>
          <p:nvPr/>
        </p:nvSpPr>
        <p:spPr>
          <a:xfrm>
            <a:off x="2240433" y="3283637"/>
            <a:ext cx="7711134" cy="1810740"/>
          </a:xfrm>
          <a:custGeom>
            <a:avLst/>
            <a:gdLst>
              <a:gd name="connsiteX0" fmla="*/ 4951170 w 7711134"/>
              <a:gd name="connsiteY0" fmla="*/ 1180033 h 1810740"/>
              <a:gd name="connsiteX1" fmla="*/ 4755346 w 7711134"/>
              <a:gd name="connsiteY1" fmla="*/ 1228353 h 1810740"/>
              <a:gd name="connsiteX2" fmla="*/ 4684137 w 7711134"/>
              <a:gd name="connsiteY2" fmla="*/ 1368228 h 1810740"/>
              <a:gd name="connsiteX3" fmla="*/ 4684137 w 7711134"/>
              <a:gd name="connsiteY3" fmla="*/ 1373314 h 1810740"/>
              <a:gd name="connsiteX4" fmla="*/ 4742630 w 7711134"/>
              <a:gd name="connsiteY4" fmla="*/ 1495387 h 1810740"/>
              <a:gd name="connsiteX5" fmla="*/ 4895220 w 7711134"/>
              <a:gd name="connsiteY5" fmla="*/ 1538621 h 1810740"/>
              <a:gd name="connsiteX6" fmla="*/ 5115205 w 7711134"/>
              <a:gd name="connsiteY6" fmla="*/ 1472498 h 1810740"/>
              <a:gd name="connsiteX7" fmla="*/ 5197858 w 7711134"/>
              <a:gd name="connsiteY7" fmla="*/ 1299562 h 1810740"/>
              <a:gd name="connsiteX8" fmla="*/ 5197858 w 7711134"/>
              <a:gd name="connsiteY8" fmla="*/ 1230896 h 1810740"/>
              <a:gd name="connsiteX9" fmla="*/ 5084687 w 7711134"/>
              <a:gd name="connsiteY9" fmla="*/ 1194020 h 1810740"/>
              <a:gd name="connsiteX10" fmla="*/ 4951170 w 7711134"/>
              <a:gd name="connsiteY10" fmla="*/ 1180033 h 1810740"/>
              <a:gd name="connsiteX11" fmla="*/ 2698813 w 7711134"/>
              <a:gd name="connsiteY11" fmla="*/ 1145424 h 1810740"/>
              <a:gd name="connsiteX12" fmla="*/ 3090462 w 7711134"/>
              <a:gd name="connsiteY12" fmla="*/ 1145424 h 1810740"/>
              <a:gd name="connsiteX13" fmla="*/ 3090462 w 7711134"/>
              <a:gd name="connsiteY13" fmla="*/ 1426721 h 1810740"/>
              <a:gd name="connsiteX14" fmla="*/ 3201503 w 7711134"/>
              <a:gd name="connsiteY14" fmla="*/ 1426721 h 1810740"/>
              <a:gd name="connsiteX15" fmla="*/ 3201503 w 7711134"/>
              <a:gd name="connsiteY15" fmla="*/ 1780222 h 1810740"/>
              <a:gd name="connsiteX16" fmla="*/ 2698813 w 7711134"/>
              <a:gd name="connsiteY16" fmla="*/ 1780222 h 1810740"/>
              <a:gd name="connsiteX17" fmla="*/ 7047365 w 7711134"/>
              <a:gd name="connsiteY17" fmla="*/ 701916 h 1810740"/>
              <a:gd name="connsiteX18" fmla="*/ 6850269 w 7711134"/>
              <a:gd name="connsiteY18" fmla="*/ 780754 h 1810740"/>
              <a:gd name="connsiteX19" fmla="*/ 6752357 w 7711134"/>
              <a:gd name="connsiteY19" fmla="*/ 991838 h 1810740"/>
              <a:gd name="connsiteX20" fmla="*/ 7334744 w 7711134"/>
              <a:gd name="connsiteY20" fmla="*/ 991838 h 1810740"/>
              <a:gd name="connsiteX21" fmla="*/ 7243190 w 7711134"/>
              <a:gd name="connsiteY21" fmla="*/ 782026 h 1810740"/>
              <a:gd name="connsiteX22" fmla="*/ 7047365 w 7711134"/>
              <a:gd name="connsiteY22" fmla="*/ 701916 h 1810740"/>
              <a:gd name="connsiteX23" fmla="*/ 0 w 7711134"/>
              <a:gd name="connsiteY23" fmla="*/ 417080 h 1810740"/>
              <a:gd name="connsiteX24" fmla="*/ 386562 w 7711134"/>
              <a:gd name="connsiteY24" fmla="*/ 417080 h 1810740"/>
              <a:gd name="connsiteX25" fmla="*/ 386562 w 7711134"/>
              <a:gd name="connsiteY25" fmla="*/ 1175622 h 1810740"/>
              <a:gd name="connsiteX26" fmla="*/ 447599 w 7711134"/>
              <a:gd name="connsiteY26" fmla="*/ 1382394 h 1810740"/>
              <a:gd name="connsiteX27" fmla="*/ 620534 w 7711134"/>
              <a:gd name="connsiteY27" fmla="*/ 1452153 h 1810740"/>
              <a:gd name="connsiteX28" fmla="*/ 797285 w 7711134"/>
              <a:gd name="connsiteY28" fmla="*/ 1382394 h 1810740"/>
              <a:gd name="connsiteX29" fmla="*/ 862136 w 7711134"/>
              <a:gd name="connsiteY29" fmla="*/ 1175622 h 1810740"/>
              <a:gd name="connsiteX30" fmla="*/ 862136 w 7711134"/>
              <a:gd name="connsiteY30" fmla="*/ 417080 h 1810740"/>
              <a:gd name="connsiteX31" fmla="*/ 1248698 w 7711134"/>
              <a:gd name="connsiteY31" fmla="*/ 417080 h 1810740"/>
              <a:gd name="connsiteX32" fmla="*/ 1248698 w 7711134"/>
              <a:gd name="connsiteY32" fmla="*/ 1780222 h 1810740"/>
              <a:gd name="connsiteX33" fmla="*/ 862136 w 7711134"/>
              <a:gd name="connsiteY33" fmla="*/ 1780222 h 1810740"/>
              <a:gd name="connsiteX34" fmla="*/ 862136 w 7711134"/>
              <a:gd name="connsiteY34" fmla="*/ 1585351 h 1810740"/>
              <a:gd name="connsiteX35" fmla="*/ 789655 w 7711134"/>
              <a:gd name="connsiteY35" fmla="*/ 1668600 h 1810740"/>
              <a:gd name="connsiteX36" fmla="*/ 701916 w 7711134"/>
              <a:gd name="connsiteY36" fmla="*/ 1739035 h 1810740"/>
              <a:gd name="connsiteX37" fmla="*/ 595102 w 7711134"/>
              <a:gd name="connsiteY37" fmla="*/ 1787713 h 1810740"/>
              <a:gd name="connsiteX38" fmla="*/ 462858 w 7711134"/>
              <a:gd name="connsiteY38" fmla="*/ 1805654 h 1810740"/>
              <a:gd name="connsiteX39" fmla="*/ 120800 w 7711134"/>
              <a:gd name="connsiteY39" fmla="*/ 1670866 h 1810740"/>
              <a:gd name="connsiteX40" fmla="*/ 0 w 7711134"/>
              <a:gd name="connsiteY40" fmla="*/ 1299562 h 1810740"/>
              <a:gd name="connsiteX41" fmla="*/ 4956257 w 7711134"/>
              <a:gd name="connsiteY41" fmla="*/ 401821 h 1810740"/>
              <a:gd name="connsiteX42" fmla="*/ 5419114 w 7711134"/>
              <a:gd name="connsiteY42" fmla="*/ 556955 h 1810740"/>
              <a:gd name="connsiteX43" fmla="*/ 5564075 w 7711134"/>
              <a:gd name="connsiteY43" fmla="*/ 989295 h 1810740"/>
              <a:gd name="connsiteX44" fmla="*/ 5564075 w 7711134"/>
              <a:gd name="connsiteY44" fmla="*/ 1780222 h 1810740"/>
              <a:gd name="connsiteX45" fmla="*/ 5190229 w 7711134"/>
              <a:gd name="connsiteY45" fmla="*/ 1780222 h 1810740"/>
              <a:gd name="connsiteX46" fmla="*/ 5190229 w 7711134"/>
              <a:gd name="connsiteY46" fmla="*/ 1632718 h 1810740"/>
              <a:gd name="connsiteX47" fmla="*/ 5019835 w 7711134"/>
              <a:gd name="connsiteY47" fmla="*/ 1758605 h 1810740"/>
              <a:gd name="connsiteX48" fmla="*/ 4778234 w 7711134"/>
              <a:gd name="connsiteY48" fmla="*/ 1805654 h 1810740"/>
              <a:gd name="connsiteX49" fmla="*/ 4596398 w 7711134"/>
              <a:gd name="connsiteY49" fmla="*/ 1778950 h 1810740"/>
              <a:gd name="connsiteX50" fmla="*/ 4447622 w 7711134"/>
              <a:gd name="connsiteY50" fmla="*/ 1698840 h 1810740"/>
              <a:gd name="connsiteX51" fmla="*/ 4347167 w 7711134"/>
              <a:gd name="connsiteY51" fmla="*/ 1567867 h 1810740"/>
              <a:gd name="connsiteX52" fmla="*/ 4310290 w 7711134"/>
              <a:gd name="connsiteY52" fmla="*/ 1388573 h 1810740"/>
              <a:gd name="connsiteX53" fmla="*/ 4310290 w 7711134"/>
              <a:gd name="connsiteY53" fmla="*/ 1383487 h 1810740"/>
              <a:gd name="connsiteX54" fmla="*/ 4350981 w 7711134"/>
              <a:gd name="connsiteY54" fmla="*/ 1190206 h 1810740"/>
              <a:gd name="connsiteX55" fmla="*/ 4464152 w 7711134"/>
              <a:gd name="connsiteY55" fmla="*/ 1055417 h 1810740"/>
              <a:gd name="connsiteX56" fmla="*/ 4637088 w 7711134"/>
              <a:gd name="connsiteY56" fmla="*/ 975307 h 1810740"/>
              <a:gd name="connsiteX57" fmla="*/ 4859616 w 7711134"/>
              <a:gd name="connsiteY57" fmla="*/ 948604 h 1810740"/>
              <a:gd name="connsiteX58" fmla="*/ 5041453 w 7711134"/>
              <a:gd name="connsiteY58" fmla="*/ 963863 h 1810740"/>
              <a:gd name="connsiteX59" fmla="*/ 5192771 w 7711134"/>
              <a:gd name="connsiteY59" fmla="*/ 1004554 h 1810740"/>
              <a:gd name="connsiteX60" fmla="*/ 5192771 w 7711134"/>
              <a:gd name="connsiteY60" fmla="*/ 981665 h 1810740"/>
              <a:gd name="connsiteX61" fmla="*/ 5119020 w 7711134"/>
              <a:gd name="connsiteY61" fmla="*/ 796013 h 1810740"/>
              <a:gd name="connsiteX62" fmla="*/ 4900307 w 7711134"/>
              <a:gd name="connsiteY62" fmla="*/ 732434 h 1810740"/>
              <a:gd name="connsiteX63" fmla="*/ 4703211 w 7711134"/>
              <a:gd name="connsiteY63" fmla="*/ 751508 h 1810740"/>
              <a:gd name="connsiteX64" fmla="*/ 4523917 w 7711134"/>
              <a:gd name="connsiteY64" fmla="*/ 806186 h 1810740"/>
              <a:gd name="connsiteX65" fmla="*/ 4427277 w 7711134"/>
              <a:gd name="connsiteY65" fmla="*/ 511178 h 1810740"/>
              <a:gd name="connsiteX66" fmla="*/ 4661249 w 7711134"/>
              <a:gd name="connsiteY66" fmla="*/ 432339 h 1810740"/>
              <a:gd name="connsiteX67" fmla="*/ 4956257 w 7711134"/>
              <a:gd name="connsiteY67" fmla="*/ 401821 h 1810740"/>
              <a:gd name="connsiteX68" fmla="*/ 7047365 w 7711134"/>
              <a:gd name="connsiteY68" fmla="*/ 391649 h 1810740"/>
              <a:gd name="connsiteX69" fmla="*/ 7342374 w 7711134"/>
              <a:gd name="connsiteY69" fmla="*/ 452685 h 1810740"/>
              <a:gd name="connsiteX70" fmla="*/ 7549642 w 7711134"/>
              <a:gd name="connsiteY70" fmla="*/ 616720 h 1810740"/>
              <a:gd name="connsiteX71" fmla="*/ 7671715 w 7711134"/>
              <a:gd name="connsiteY71" fmla="*/ 853235 h 1810740"/>
              <a:gd name="connsiteX72" fmla="*/ 7711134 w 7711134"/>
              <a:gd name="connsiteY72" fmla="*/ 1131713 h 1810740"/>
              <a:gd name="connsiteX73" fmla="*/ 7711134 w 7711134"/>
              <a:gd name="connsiteY73" fmla="*/ 1136799 h 1810740"/>
              <a:gd name="connsiteX74" fmla="*/ 7709862 w 7711134"/>
              <a:gd name="connsiteY74" fmla="*/ 1185119 h 1810740"/>
              <a:gd name="connsiteX75" fmla="*/ 7706048 w 7711134"/>
              <a:gd name="connsiteY75" fmla="*/ 1233440 h 1810740"/>
              <a:gd name="connsiteX76" fmla="*/ 6757443 w 7711134"/>
              <a:gd name="connsiteY76" fmla="*/ 1233440 h 1810740"/>
              <a:gd name="connsiteX77" fmla="*/ 6873158 w 7711134"/>
              <a:gd name="connsiteY77" fmla="*/ 1433079 h 1810740"/>
              <a:gd name="connsiteX78" fmla="*/ 7090599 w 7711134"/>
              <a:gd name="connsiteY78" fmla="*/ 1500473 h 1810740"/>
              <a:gd name="connsiteX79" fmla="*/ 7263535 w 7711134"/>
              <a:gd name="connsiteY79" fmla="*/ 1467412 h 1810740"/>
              <a:gd name="connsiteX80" fmla="*/ 7421212 w 7711134"/>
              <a:gd name="connsiteY80" fmla="*/ 1360598 h 1810740"/>
              <a:gd name="connsiteX81" fmla="*/ 7642468 w 7711134"/>
              <a:gd name="connsiteY81" fmla="*/ 1556423 h 1810740"/>
              <a:gd name="connsiteX82" fmla="*/ 7408496 w 7711134"/>
              <a:gd name="connsiteY82" fmla="*/ 1743346 h 1810740"/>
              <a:gd name="connsiteX83" fmla="*/ 7085513 w 7711134"/>
              <a:gd name="connsiteY83" fmla="*/ 1810740 h 1810740"/>
              <a:gd name="connsiteX84" fmla="*/ 6801949 w 7711134"/>
              <a:gd name="connsiteY84" fmla="*/ 1759877 h 1810740"/>
              <a:gd name="connsiteX85" fmla="*/ 6575607 w 7711134"/>
              <a:gd name="connsiteY85" fmla="*/ 1614916 h 1810740"/>
              <a:gd name="connsiteX86" fmla="*/ 6426831 w 7711134"/>
              <a:gd name="connsiteY86" fmla="*/ 1392388 h 1810740"/>
              <a:gd name="connsiteX87" fmla="*/ 6373424 w 7711134"/>
              <a:gd name="connsiteY87" fmla="*/ 1106281 h 1810740"/>
              <a:gd name="connsiteX88" fmla="*/ 6373424 w 7711134"/>
              <a:gd name="connsiteY88" fmla="*/ 1101194 h 1810740"/>
              <a:gd name="connsiteX89" fmla="*/ 6423016 w 7711134"/>
              <a:gd name="connsiteY89" fmla="*/ 826532 h 1810740"/>
              <a:gd name="connsiteX90" fmla="*/ 6561619 w 7711134"/>
              <a:gd name="connsiteY90" fmla="*/ 600189 h 1810740"/>
              <a:gd name="connsiteX91" fmla="*/ 6773974 w 7711134"/>
              <a:gd name="connsiteY91" fmla="*/ 447598 h 1810740"/>
              <a:gd name="connsiteX92" fmla="*/ 7047365 w 7711134"/>
              <a:gd name="connsiteY92" fmla="*/ 391649 h 1810740"/>
              <a:gd name="connsiteX93" fmla="*/ 2119988 w 7711134"/>
              <a:gd name="connsiteY93" fmla="*/ 391649 h 1810740"/>
              <a:gd name="connsiteX94" fmla="*/ 2462045 w 7711134"/>
              <a:gd name="connsiteY94" fmla="*/ 526437 h 1810740"/>
              <a:gd name="connsiteX95" fmla="*/ 2582846 w 7711134"/>
              <a:gd name="connsiteY95" fmla="*/ 897740 h 1810740"/>
              <a:gd name="connsiteX96" fmla="*/ 2582846 w 7711134"/>
              <a:gd name="connsiteY96" fmla="*/ 1780222 h 1810740"/>
              <a:gd name="connsiteX97" fmla="*/ 2196283 w 7711134"/>
              <a:gd name="connsiteY97" fmla="*/ 1780222 h 1810740"/>
              <a:gd name="connsiteX98" fmla="*/ 2196283 w 7711134"/>
              <a:gd name="connsiteY98" fmla="*/ 1021680 h 1810740"/>
              <a:gd name="connsiteX99" fmla="*/ 2135247 w 7711134"/>
              <a:gd name="connsiteY99" fmla="*/ 814908 h 1810740"/>
              <a:gd name="connsiteX100" fmla="*/ 1962311 w 7711134"/>
              <a:gd name="connsiteY100" fmla="*/ 745150 h 1810740"/>
              <a:gd name="connsiteX101" fmla="*/ 1785561 w 7711134"/>
              <a:gd name="connsiteY101" fmla="*/ 814908 h 1810740"/>
              <a:gd name="connsiteX102" fmla="*/ 1720710 w 7711134"/>
              <a:gd name="connsiteY102" fmla="*/ 1021680 h 1810740"/>
              <a:gd name="connsiteX103" fmla="*/ 1720710 w 7711134"/>
              <a:gd name="connsiteY103" fmla="*/ 1780222 h 1810740"/>
              <a:gd name="connsiteX104" fmla="*/ 1334147 w 7711134"/>
              <a:gd name="connsiteY104" fmla="*/ 1780222 h 1810740"/>
              <a:gd name="connsiteX105" fmla="*/ 1334147 w 7711134"/>
              <a:gd name="connsiteY105" fmla="*/ 417080 h 1810740"/>
              <a:gd name="connsiteX106" fmla="*/ 1720710 w 7711134"/>
              <a:gd name="connsiteY106" fmla="*/ 417080 h 1810740"/>
              <a:gd name="connsiteX107" fmla="*/ 1720710 w 7711134"/>
              <a:gd name="connsiteY107" fmla="*/ 611951 h 1810740"/>
              <a:gd name="connsiteX108" fmla="*/ 1793190 w 7711134"/>
              <a:gd name="connsiteY108" fmla="*/ 528702 h 1810740"/>
              <a:gd name="connsiteX109" fmla="*/ 1880930 w 7711134"/>
              <a:gd name="connsiteY109" fmla="*/ 458268 h 1810740"/>
              <a:gd name="connsiteX110" fmla="*/ 1987743 w 7711134"/>
              <a:gd name="connsiteY110" fmla="*/ 409590 h 1810740"/>
              <a:gd name="connsiteX111" fmla="*/ 2119988 w 7711134"/>
              <a:gd name="connsiteY111" fmla="*/ 391649 h 1810740"/>
              <a:gd name="connsiteX112" fmla="*/ 5703026 w 7711134"/>
              <a:gd name="connsiteY112" fmla="*/ 68665 h 1810740"/>
              <a:gd name="connsiteX113" fmla="*/ 6089589 w 7711134"/>
              <a:gd name="connsiteY113" fmla="*/ 68665 h 1810740"/>
              <a:gd name="connsiteX114" fmla="*/ 6089589 w 7711134"/>
              <a:gd name="connsiteY114" fmla="*/ 417080 h 1810740"/>
              <a:gd name="connsiteX115" fmla="*/ 6410029 w 7711134"/>
              <a:gd name="connsiteY115" fmla="*/ 417080 h 1810740"/>
              <a:gd name="connsiteX116" fmla="*/ 6410029 w 7711134"/>
              <a:gd name="connsiteY116" fmla="*/ 747693 h 1810740"/>
              <a:gd name="connsiteX117" fmla="*/ 6089589 w 7711134"/>
              <a:gd name="connsiteY117" fmla="*/ 747693 h 1810740"/>
              <a:gd name="connsiteX118" fmla="*/ 6089589 w 7711134"/>
              <a:gd name="connsiteY118" fmla="*/ 1330080 h 1810740"/>
              <a:gd name="connsiteX119" fmla="*/ 6214204 w 7711134"/>
              <a:gd name="connsiteY119" fmla="*/ 1462325 h 1810740"/>
              <a:gd name="connsiteX120" fmla="*/ 6404943 w 7711134"/>
              <a:gd name="connsiteY120" fmla="*/ 1414005 h 1810740"/>
              <a:gd name="connsiteX121" fmla="*/ 6404943 w 7711134"/>
              <a:gd name="connsiteY121" fmla="*/ 1724272 h 1810740"/>
              <a:gd name="connsiteX122" fmla="*/ 6270154 w 7711134"/>
              <a:gd name="connsiteY122" fmla="*/ 1781494 h 1810740"/>
              <a:gd name="connsiteX123" fmla="*/ 6099761 w 7711134"/>
              <a:gd name="connsiteY123" fmla="*/ 1803111 h 1810740"/>
              <a:gd name="connsiteX124" fmla="*/ 5938270 w 7711134"/>
              <a:gd name="connsiteY124" fmla="*/ 1784037 h 1810740"/>
              <a:gd name="connsiteX125" fmla="*/ 5813654 w 7711134"/>
              <a:gd name="connsiteY125" fmla="*/ 1716643 h 1810740"/>
              <a:gd name="connsiteX126" fmla="*/ 5732273 w 7711134"/>
              <a:gd name="connsiteY126" fmla="*/ 1590755 h 1810740"/>
              <a:gd name="connsiteX127" fmla="*/ 5703026 w 7711134"/>
              <a:gd name="connsiteY127" fmla="*/ 1393659 h 1810740"/>
              <a:gd name="connsiteX128" fmla="*/ 5703026 w 7711134"/>
              <a:gd name="connsiteY128" fmla="*/ 747693 h 1810740"/>
              <a:gd name="connsiteX129" fmla="*/ 5540263 w 7711134"/>
              <a:gd name="connsiteY129" fmla="*/ 747693 h 1810740"/>
              <a:gd name="connsiteX130" fmla="*/ 5540263 w 7711134"/>
              <a:gd name="connsiteY130" fmla="*/ 417080 h 1810740"/>
              <a:gd name="connsiteX131" fmla="*/ 5703026 w 7711134"/>
              <a:gd name="connsiteY131" fmla="*/ 417080 h 1810740"/>
              <a:gd name="connsiteX132" fmla="*/ 2698813 w 7711134"/>
              <a:gd name="connsiteY132" fmla="*/ 0 h 1810740"/>
              <a:gd name="connsiteX133" fmla="*/ 3393100 w 7711134"/>
              <a:gd name="connsiteY133" fmla="*/ 0 h 1810740"/>
              <a:gd name="connsiteX134" fmla="*/ 3775847 w 7711134"/>
              <a:gd name="connsiteY134" fmla="*/ 67394 h 1810740"/>
              <a:gd name="connsiteX135" fmla="*/ 4075942 w 7711134"/>
              <a:gd name="connsiteY135" fmla="*/ 254317 h 1810740"/>
              <a:gd name="connsiteX136" fmla="*/ 4270495 w 7711134"/>
              <a:gd name="connsiteY136" fmla="*/ 535338 h 1810740"/>
              <a:gd name="connsiteX137" fmla="*/ 4339161 w 7711134"/>
              <a:gd name="connsiteY137" fmla="*/ 885025 h 1810740"/>
              <a:gd name="connsiteX138" fmla="*/ 4339161 w 7711134"/>
              <a:gd name="connsiteY138" fmla="*/ 890111 h 1810740"/>
              <a:gd name="connsiteX139" fmla="*/ 4270495 w 7711134"/>
              <a:gd name="connsiteY139" fmla="*/ 1241069 h 1810740"/>
              <a:gd name="connsiteX140" fmla="*/ 4075942 w 7711134"/>
              <a:gd name="connsiteY140" fmla="*/ 1523361 h 1810740"/>
              <a:gd name="connsiteX141" fmla="*/ 3937975 w 7711134"/>
              <a:gd name="connsiteY141" fmla="*/ 1630175 h 1810740"/>
              <a:gd name="connsiteX142" fmla="*/ 3920682 w 7711134"/>
              <a:gd name="connsiteY142" fmla="*/ 1638855 h 1810740"/>
              <a:gd name="connsiteX143" fmla="*/ 4011466 w 7711134"/>
              <a:gd name="connsiteY143" fmla="*/ 1796098 h 1810740"/>
              <a:gd name="connsiteX144" fmla="*/ 3262708 w 7711134"/>
              <a:gd name="connsiteY144" fmla="*/ 1794611 h 1810740"/>
              <a:gd name="connsiteX145" fmla="*/ 3635800 w 7711134"/>
              <a:gd name="connsiteY145" fmla="*/ 1145425 h 1810740"/>
              <a:gd name="connsiteX146" fmla="*/ 3734765 w 7711134"/>
              <a:gd name="connsiteY146" fmla="*/ 1316837 h 1810740"/>
              <a:gd name="connsiteX147" fmla="*/ 3780934 w 7711134"/>
              <a:gd name="connsiteY147" fmla="*/ 1279217 h 1810740"/>
              <a:gd name="connsiteX148" fmla="*/ 3890290 w 7711134"/>
              <a:gd name="connsiteY148" fmla="*/ 1111367 h 1810740"/>
              <a:gd name="connsiteX149" fmla="*/ 3929709 w 7711134"/>
              <a:gd name="connsiteY149" fmla="*/ 895197 h 1810740"/>
              <a:gd name="connsiteX150" fmla="*/ 3929709 w 7711134"/>
              <a:gd name="connsiteY150" fmla="*/ 890111 h 1810740"/>
              <a:gd name="connsiteX151" fmla="*/ 3890290 w 7711134"/>
              <a:gd name="connsiteY151" fmla="*/ 673941 h 1810740"/>
              <a:gd name="connsiteX152" fmla="*/ 3780934 w 7711134"/>
              <a:gd name="connsiteY152" fmla="*/ 503548 h 1810740"/>
              <a:gd name="connsiteX153" fmla="*/ 3611813 w 7711134"/>
              <a:gd name="connsiteY153" fmla="*/ 392920 h 1810740"/>
              <a:gd name="connsiteX154" fmla="*/ 3393100 w 7711134"/>
              <a:gd name="connsiteY154" fmla="*/ 353501 h 1810740"/>
              <a:gd name="connsiteX155" fmla="*/ 3090462 w 7711134"/>
              <a:gd name="connsiteY155" fmla="*/ 353501 h 1810740"/>
              <a:gd name="connsiteX156" fmla="*/ 3090462 w 7711134"/>
              <a:gd name="connsiteY156" fmla="*/ 449991 h 1810740"/>
              <a:gd name="connsiteX157" fmla="*/ 3267039 w 7711134"/>
              <a:gd name="connsiteY157" fmla="*/ 449991 h 1810740"/>
              <a:gd name="connsiteX158" fmla="*/ 2891373 w 7711134"/>
              <a:gd name="connsiteY158" fmla="*/ 1097691 h 1810740"/>
              <a:gd name="connsiteX159" fmla="*/ 2515707 w 7711134"/>
              <a:gd name="connsiteY159" fmla="*/ 449991 h 1810740"/>
              <a:gd name="connsiteX160" fmla="*/ 2698813 w 7711134"/>
              <a:gd name="connsiteY160" fmla="*/ 449991 h 181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7711134" h="1810740">
                <a:moveTo>
                  <a:pt x="4951170" y="1180033"/>
                </a:moveTo>
                <a:cubicBezTo>
                  <a:pt x="4868093" y="1180033"/>
                  <a:pt x="4802818" y="1196139"/>
                  <a:pt x="4755346" y="1228353"/>
                </a:cubicBezTo>
                <a:cubicBezTo>
                  <a:pt x="4707874" y="1260567"/>
                  <a:pt x="4684137" y="1307192"/>
                  <a:pt x="4684137" y="1368228"/>
                </a:cubicBezTo>
                <a:lnTo>
                  <a:pt x="4684137" y="1373314"/>
                </a:lnTo>
                <a:cubicBezTo>
                  <a:pt x="4684137" y="1425873"/>
                  <a:pt x="4703635" y="1466564"/>
                  <a:pt x="4742630" y="1495387"/>
                </a:cubicBezTo>
                <a:cubicBezTo>
                  <a:pt x="4781625" y="1524209"/>
                  <a:pt x="4832489" y="1538621"/>
                  <a:pt x="4895220" y="1538621"/>
                </a:cubicBezTo>
                <a:cubicBezTo>
                  <a:pt x="4986775" y="1538621"/>
                  <a:pt x="5060103" y="1516580"/>
                  <a:pt x="5115205" y="1472498"/>
                </a:cubicBezTo>
                <a:cubicBezTo>
                  <a:pt x="5170307" y="1428416"/>
                  <a:pt x="5197858" y="1370771"/>
                  <a:pt x="5197858" y="1299562"/>
                </a:cubicBezTo>
                <a:lnTo>
                  <a:pt x="5197858" y="1230896"/>
                </a:lnTo>
                <a:cubicBezTo>
                  <a:pt x="5163949" y="1215637"/>
                  <a:pt x="5126225" y="1203345"/>
                  <a:pt x="5084687" y="1194020"/>
                </a:cubicBezTo>
                <a:cubicBezTo>
                  <a:pt x="5043148" y="1184695"/>
                  <a:pt x="4998643" y="1180033"/>
                  <a:pt x="4951170" y="1180033"/>
                </a:cubicBezTo>
                <a:close/>
                <a:moveTo>
                  <a:pt x="2698813" y="1145424"/>
                </a:moveTo>
                <a:lnTo>
                  <a:pt x="3090462" y="1145424"/>
                </a:lnTo>
                <a:lnTo>
                  <a:pt x="3090462" y="1426721"/>
                </a:lnTo>
                <a:lnTo>
                  <a:pt x="3201503" y="1426721"/>
                </a:lnTo>
                <a:lnTo>
                  <a:pt x="3201503" y="1780222"/>
                </a:lnTo>
                <a:lnTo>
                  <a:pt x="2698813" y="1780222"/>
                </a:lnTo>
                <a:close/>
                <a:moveTo>
                  <a:pt x="7047365" y="701916"/>
                </a:moveTo>
                <a:cubicBezTo>
                  <a:pt x="6965984" y="701916"/>
                  <a:pt x="6900285" y="728195"/>
                  <a:pt x="6850269" y="780754"/>
                </a:cubicBezTo>
                <a:cubicBezTo>
                  <a:pt x="6800254" y="833313"/>
                  <a:pt x="6767616" y="903674"/>
                  <a:pt x="6752357" y="991838"/>
                </a:cubicBezTo>
                <a:lnTo>
                  <a:pt x="7334744" y="991838"/>
                </a:lnTo>
                <a:cubicBezTo>
                  <a:pt x="7322877" y="905370"/>
                  <a:pt x="7292357" y="835433"/>
                  <a:pt x="7243190" y="782026"/>
                </a:cubicBezTo>
                <a:cubicBezTo>
                  <a:pt x="7194022" y="728619"/>
                  <a:pt x="7128747" y="701916"/>
                  <a:pt x="7047365" y="701916"/>
                </a:cubicBezTo>
                <a:close/>
                <a:moveTo>
                  <a:pt x="0" y="417080"/>
                </a:moveTo>
                <a:lnTo>
                  <a:pt x="386562" y="417080"/>
                </a:lnTo>
                <a:lnTo>
                  <a:pt x="386562" y="1175622"/>
                </a:lnTo>
                <a:cubicBezTo>
                  <a:pt x="386562" y="1266965"/>
                  <a:pt x="406909" y="1335888"/>
                  <a:pt x="447599" y="1382394"/>
                </a:cubicBezTo>
                <a:cubicBezTo>
                  <a:pt x="488289" y="1428900"/>
                  <a:pt x="545934" y="1452153"/>
                  <a:pt x="620534" y="1452153"/>
                </a:cubicBezTo>
                <a:cubicBezTo>
                  <a:pt x="695134" y="1452153"/>
                  <a:pt x="754051" y="1428900"/>
                  <a:pt x="797285" y="1382394"/>
                </a:cubicBezTo>
                <a:cubicBezTo>
                  <a:pt x="840519" y="1335888"/>
                  <a:pt x="862136" y="1266965"/>
                  <a:pt x="862136" y="1175622"/>
                </a:cubicBezTo>
                <a:lnTo>
                  <a:pt x="862136" y="417080"/>
                </a:lnTo>
                <a:lnTo>
                  <a:pt x="1248698" y="417080"/>
                </a:lnTo>
                <a:lnTo>
                  <a:pt x="1248698" y="1780222"/>
                </a:lnTo>
                <a:lnTo>
                  <a:pt x="862136" y="1780222"/>
                </a:lnTo>
                <a:lnTo>
                  <a:pt x="862136" y="1585351"/>
                </a:lnTo>
                <a:cubicBezTo>
                  <a:pt x="840095" y="1614386"/>
                  <a:pt x="815935" y="1642136"/>
                  <a:pt x="789655" y="1668600"/>
                </a:cubicBezTo>
                <a:cubicBezTo>
                  <a:pt x="763376" y="1695065"/>
                  <a:pt x="734129" y="1718544"/>
                  <a:pt x="701916" y="1739035"/>
                </a:cubicBezTo>
                <a:cubicBezTo>
                  <a:pt x="669702" y="1759526"/>
                  <a:pt x="634099" y="1775752"/>
                  <a:pt x="595102" y="1787713"/>
                </a:cubicBezTo>
                <a:cubicBezTo>
                  <a:pt x="556108" y="1799674"/>
                  <a:pt x="512025" y="1805654"/>
                  <a:pt x="462858" y="1805654"/>
                </a:cubicBezTo>
                <a:cubicBezTo>
                  <a:pt x="315353" y="1805654"/>
                  <a:pt x="201334" y="1760724"/>
                  <a:pt x="120800" y="1670866"/>
                </a:cubicBezTo>
                <a:cubicBezTo>
                  <a:pt x="40266" y="1581007"/>
                  <a:pt x="0" y="1457239"/>
                  <a:pt x="0" y="1299562"/>
                </a:cubicBezTo>
                <a:close/>
                <a:moveTo>
                  <a:pt x="4956257" y="401821"/>
                </a:moveTo>
                <a:cubicBezTo>
                  <a:pt x="5168187" y="401821"/>
                  <a:pt x="5322473" y="453533"/>
                  <a:pt x="5419114" y="556955"/>
                </a:cubicBezTo>
                <a:cubicBezTo>
                  <a:pt x="5515755" y="660377"/>
                  <a:pt x="5564075" y="804491"/>
                  <a:pt x="5564075" y="989295"/>
                </a:cubicBezTo>
                <a:lnTo>
                  <a:pt x="5564075" y="1780222"/>
                </a:lnTo>
                <a:lnTo>
                  <a:pt x="5190229" y="1780222"/>
                </a:lnTo>
                <a:lnTo>
                  <a:pt x="5190229" y="1632718"/>
                </a:lnTo>
                <a:cubicBezTo>
                  <a:pt x="5142755" y="1685277"/>
                  <a:pt x="5085959" y="1727239"/>
                  <a:pt x="5019835" y="1758605"/>
                </a:cubicBezTo>
                <a:cubicBezTo>
                  <a:pt x="4953713" y="1789971"/>
                  <a:pt x="4873180" y="1805654"/>
                  <a:pt x="4778234" y="1805654"/>
                </a:cubicBezTo>
                <a:cubicBezTo>
                  <a:pt x="4713808" y="1805654"/>
                  <a:pt x="4653196" y="1796753"/>
                  <a:pt x="4596398" y="1778950"/>
                </a:cubicBezTo>
                <a:cubicBezTo>
                  <a:pt x="4539600" y="1761148"/>
                  <a:pt x="4490008" y="1734445"/>
                  <a:pt x="4447622" y="1698840"/>
                </a:cubicBezTo>
                <a:cubicBezTo>
                  <a:pt x="4405236" y="1663236"/>
                  <a:pt x="4371751" y="1619578"/>
                  <a:pt x="4347167" y="1567867"/>
                </a:cubicBezTo>
                <a:cubicBezTo>
                  <a:pt x="4322583" y="1516156"/>
                  <a:pt x="4310290" y="1456391"/>
                  <a:pt x="4310290" y="1388573"/>
                </a:cubicBezTo>
                <a:lnTo>
                  <a:pt x="4310290" y="1383487"/>
                </a:lnTo>
                <a:cubicBezTo>
                  <a:pt x="4310290" y="1308887"/>
                  <a:pt x="4323854" y="1244460"/>
                  <a:pt x="4350981" y="1190206"/>
                </a:cubicBezTo>
                <a:cubicBezTo>
                  <a:pt x="4378108" y="1135951"/>
                  <a:pt x="4415832" y="1091022"/>
                  <a:pt x="4464152" y="1055417"/>
                </a:cubicBezTo>
                <a:cubicBezTo>
                  <a:pt x="4512473" y="1019813"/>
                  <a:pt x="4570118" y="993109"/>
                  <a:pt x="4637088" y="975307"/>
                </a:cubicBezTo>
                <a:cubicBezTo>
                  <a:pt x="4704059" y="957505"/>
                  <a:pt x="4778234" y="948604"/>
                  <a:pt x="4859616" y="948604"/>
                </a:cubicBezTo>
                <a:cubicBezTo>
                  <a:pt x="4929129" y="948604"/>
                  <a:pt x="4989741" y="953690"/>
                  <a:pt x="5041453" y="963863"/>
                </a:cubicBezTo>
                <a:cubicBezTo>
                  <a:pt x="5093164" y="974036"/>
                  <a:pt x="5143603" y="987599"/>
                  <a:pt x="5192771" y="1004554"/>
                </a:cubicBezTo>
                <a:lnTo>
                  <a:pt x="5192771" y="981665"/>
                </a:lnTo>
                <a:cubicBezTo>
                  <a:pt x="5192771" y="900284"/>
                  <a:pt x="5168187" y="838400"/>
                  <a:pt x="5119020" y="796013"/>
                </a:cubicBezTo>
                <a:cubicBezTo>
                  <a:pt x="5069852" y="753627"/>
                  <a:pt x="4996947" y="732434"/>
                  <a:pt x="4900307" y="732434"/>
                </a:cubicBezTo>
                <a:cubicBezTo>
                  <a:pt x="4825707" y="732434"/>
                  <a:pt x="4760009" y="738792"/>
                  <a:pt x="4703211" y="751508"/>
                </a:cubicBezTo>
                <a:cubicBezTo>
                  <a:pt x="4646413" y="764224"/>
                  <a:pt x="4586648" y="782450"/>
                  <a:pt x="4523917" y="806186"/>
                </a:cubicBezTo>
                <a:lnTo>
                  <a:pt x="4427277" y="511178"/>
                </a:lnTo>
                <a:cubicBezTo>
                  <a:pt x="4501876" y="478964"/>
                  <a:pt x="4579867" y="452685"/>
                  <a:pt x="4661249" y="432339"/>
                </a:cubicBezTo>
                <a:cubicBezTo>
                  <a:pt x="4742630" y="411994"/>
                  <a:pt x="4840966" y="401821"/>
                  <a:pt x="4956257" y="401821"/>
                </a:cubicBezTo>
                <a:close/>
                <a:moveTo>
                  <a:pt x="7047365" y="391649"/>
                </a:moveTo>
                <a:cubicBezTo>
                  <a:pt x="7160961" y="391649"/>
                  <a:pt x="7259297" y="411994"/>
                  <a:pt x="7342374" y="452685"/>
                </a:cubicBezTo>
                <a:cubicBezTo>
                  <a:pt x="7425451" y="493376"/>
                  <a:pt x="7494540" y="548054"/>
                  <a:pt x="7549642" y="616720"/>
                </a:cubicBezTo>
                <a:cubicBezTo>
                  <a:pt x="7604745" y="685385"/>
                  <a:pt x="7645435" y="764224"/>
                  <a:pt x="7671715" y="853235"/>
                </a:cubicBezTo>
                <a:cubicBezTo>
                  <a:pt x="7697995" y="942246"/>
                  <a:pt x="7711134" y="1035072"/>
                  <a:pt x="7711134" y="1131713"/>
                </a:cubicBezTo>
                <a:lnTo>
                  <a:pt x="7711134" y="1136799"/>
                </a:lnTo>
                <a:cubicBezTo>
                  <a:pt x="7711134" y="1155449"/>
                  <a:pt x="7710710" y="1171556"/>
                  <a:pt x="7709862" y="1185119"/>
                </a:cubicBezTo>
                <a:cubicBezTo>
                  <a:pt x="7709015" y="1198683"/>
                  <a:pt x="7707743" y="1214789"/>
                  <a:pt x="7706048" y="1233440"/>
                </a:cubicBezTo>
                <a:lnTo>
                  <a:pt x="6757443" y="1233440"/>
                </a:lnTo>
                <a:cubicBezTo>
                  <a:pt x="6776093" y="1321603"/>
                  <a:pt x="6814665" y="1388149"/>
                  <a:pt x="6873158" y="1433079"/>
                </a:cubicBezTo>
                <a:cubicBezTo>
                  <a:pt x="6931651" y="1478008"/>
                  <a:pt x="7004131" y="1500473"/>
                  <a:pt x="7090599" y="1500473"/>
                </a:cubicBezTo>
                <a:cubicBezTo>
                  <a:pt x="7155027" y="1500473"/>
                  <a:pt x="7212672" y="1489452"/>
                  <a:pt x="7263535" y="1467412"/>
                </a:cubicBezTo>
                <a:cubicBezTo>
                  <a:pt x="7314399" y="1445371"/>
                  <a:pt x="7366958" y="1409766"/>
                  <a:pt x="7421212" y="1360598"/>
                </a:cubicBezTo>
                <a:lnTo>
                  <a:pt x="7642468" y="1556423"/>
                </a:lnTo>
                <a:cubicBezTo>
                  <a:pt x="7578041" y="1636109"/>
                  <a:pt x="7500051" y="1698417"/>
                  <a:pt x="7408496" y="1743346"/>
                </a:cubicBezTo>
                <a:cubicBezTo>
                  <a:pt x="7316942" y="1788275"/>
                  <a:pt x="7209281" y="1810740"/>
                  <a:pt x="7085513" y="1810740"/>
                </a:cubicBezTo>
                <a:cubicBezTo>
                  <a:pt x="6983786" y="1810740"/>
                  <a:pt x="6889265" y="1793786"/>
                  <a:pt x="6801949" y="1759877"/>
                </a:cubicBezTo>
                <a:cubicBezTo>
                  <a:pt x="6714633" y="1725968"/>
                  <a:pt x="6639185" y="1677647"/>
                  <a:pt x="6575607" y="1614916"/>
                </a:cubicBezTo>
                <a:cubicBezTo>
                  <a:pt x="6512027" y="1552184"/>
                  <a:pt x="6462435" y="1478008"/>
                  <a:pt x="6426831" y="1392388"/>
                </a:cubicBezTo>
                <a:cubicBezTo>
                  <a:pt x="6391227" y="1306768"/>
                  <a:pt x="6373424" y="1211399"/>
                  <a:pt x="6373424" y="1106281"/>
                </a:cubicBezTo>
                <a:lnTo>
                  <a:pt x="6373424" y="1101194"/>
                </a:lnTo>
                <a:cubicBezTo>
                  <a:pt x="6373424" y="1004554"/>
                  <a:pt x="6389955" y="912999"/>
                  <a:pt x="6423016" y="826532"/>
                </a:cubicBezTo>
                <a:cubicBezTo>
                  <a:pt x="6456077" y="740064"/>
                  <a:pt x="6502279" y="664616"/>
                  <a:pt x="6561619" y="600189"/>
                </a:cubicBezTo>
                <a:cubicBezTo>
                  <a:pt x="6620960" y="535762"/>
                  <a:pt x="6691745" y="484898"/>
                  <a:pt x="6773974" y="447598"/>
                </a:cubicBezTo>
                <a:cubicBezTo>
                  <a:pt x="6856204" y="410299"/>
                  <a:pt x="6947334" y="391649"/>
                  <a:pt x="7047365" y="391649"/>
                </a:cubicBezTo>
                <a:close/>
                <a:moveTo>
                  <a:pt x="2119988" y="391649"/>
                </a:moveTo>
                <a:cubicBezTo>
                  <a:pt x="2267492" y="391649"/>
                  <a:pt x="2381511" y="436578"/>
                  <a:pt x="2462045" y="526437"/>
                </a:cubicBezTo>
                <a:cubicBezTo>
                  <a:pt x="2542579" y="616296"/>
                  <a:pt x="2582846" y="740064"/>
                  <a:pt x="2582846" y="897740"/>
                </a:cubicBezTo>
                <a:lnTo>
                  <a:pt x="2582846" y="1780222"/>
                </a:lnTo>
                <a:lnTo>
                  <a:pt x="2196283" y="1780222"/>
                </a:lnTo>
                <a:lnTo>
                  <a:pt x="2196283" y="1021680"/>
                </a:lnTo>
                <a:cubicBezTo>
                  <a:pt x="2196283" y="930338"/>
                  <a:pt x="2175938" y="861414"/>
                  <a:pt x="2135247" y="814908"/>
                </a:cubicBezTo>
                <a:cubicBezTo>
                  <a:pt x="2094557" y="768403"/>
                  <a:pt x="2036911" y="745150"/>
                  <a:pt x="1962311" y="745150"/>
                </a:cubicBezTo>
                <a:cubicBezTo>
                  <a:pt x="1887712" y="745150"/>
                  <a:pt x="1828795" y="768403"/>
                  <a:pt x="1785561" y="814908"/>
                </a:cubicBezTo>
                <a:cubicBezTo>
                  <a:pt x="1742327" y="861414"/>
                  <a:pt x="1720710" y="930338"/>
                  <a:pt x="1720710" y="1021680"/>
                </a:cubicBezTo>
                <a:lnTo>
                  <a:pt x="1720710" y="1780222"/>
                </a:lnTo>
                <a:lnTo>
                  <a:pt x="1334147" y="1780222"/>
                </a:lnTo>
                <a:lnTo>
                  <a:pt x="1334147" y="417080"/>
                </a:lnTo>
                <a:lnTo>
                  <a:pt x="1720710" y="417080"/>
                </a:lnTo>
                <a:lnTo>
                  <a:pt x="1720710" y="611951"/>
                </a:lnTo>
                <a:cubicBezTo>
                  <a:pt x="1742751" y="582917"/>
                  <a:pt x="1766911" y="555167"/>
                  <a:pt x="1793190" y="528702"/>
                </a:cubicBezTo>
                <a:cubicBezTo>
                  <a:pt x="1819470" y="502237"/>
                  <a:pt x="1848716" y="478759"/>
                  <a:pt x="1880930" y="458268"/>
                </a:cubicBezTo>
                <a:cubicBezTo>
                  <a:pt x="1913143" y="437777"/>
                  <a:pt x="1948748" y="421551"/>
                  <a:pt x="1987743" y="409590"/>
                </a:cubicBezTo>
                <a:cubicBezTo>
                  <a:pt x="2026738" y="397629"/>
                  <a:pt x="2070820" y="391649"/>
                  <a:pt x="2119988" y="391649"/>
                </a:cubicBezTo>
                <a:close/>
                <a:moveTo>
                  <a:pt x="5703026" y="68665"/>
                </a:moveTo>
                <a:lnTo>
                  <a:pt x="6089589" y="68665"/>
                </a:lnTo>
                <a:lnTo>
                  <a:pt x="6089589" y="417080"/>
                </a:lnTo>
                <a:lnTo>
                  <a:pt x="6410029" y="417080"/>
                </a:lnTo>
                <a:lnTo>
                  <a:pt x="6410029" y="747693"/>
                </a:lnTo>
                <a:lnTo>
                  <a:pt x="6089589" y="747693"/>
                </a:lnTo>
                <a:lnTo>
                  <a:pt x="6089589" y="1330080"/>
                </a:lnTo>
                <a:cubicBezTo>
                  <a:pt x="6089589" y="1418244"/>
                  <a:pt x="6131127" y="1462325"/>
                  <a:pt x="6214204" y="1462325"/>
                </a:cubicBezTo>
                <a:cubicBezTo>
                  <a:pt x="6282023" y="1462325"/>
                  <a:pt x="6345602" y="1446218"/>
                  <a:pt x="6404943" y="1414005"/>
                </a:cubicBezTo>
                <a:lnTo>
                  <a:pt x="6404943" y="1724272"/>
                </a:lnTo>
                <a:cubicBezTo>
                  <a:pt x="6364251" y="1748009"/>
                  <a:pt x="6319322" y="1767083"/>
                  <a:pt x="6270154" y="1781494"/>
                </a:cubicBezTo>
                <a:cubicBezTo>
                  <a:pt x="6220986" y="1795905"/>
                  <a:pt x="6164189" y="1803111"/>
                  <a:pt x="6099761" y="1803111"/>
                </a:cubicBezTo>
                <a:cubicBezTo>
                  <a:pt x="6040421" y="1803111"/>
                  <a:pt x="5986590" y="1796753"/>
                  <a:pt x="5938270" y="1784037"/>
                </a:cubicBezTo>
                <a:cubicBezTo>
                  <a:pt x="5889949" y="1771321"/>
                  <a:pt x="5848411" y="1748856"/>
                  <a:pt x="5813654" y="1716643"/>
                </a:cubicBezTo>
                <a:cubicBezTo>
                  <a:pt x="5778897" y="1684429"/>
                  <a:pt x="5751771" y="1642467"/>
                  <a:pt x="5732273" y="1590755"/>
                </a:cubicBezTo>
                <a:cubicBezTo>
                  <a:pt x="5712775" y="1539044"/>
                  <a:pt x="5703026" y="1473346"/>
                  <a:pt x="5703026" y="1393659"/>
                </a:cubicBezTo>
                <a:lnTo>
                  <a:pt x="5703026" y="747693"/>
                </a:lnTo>
                <a:lnTo>
                  <a:pt x="5540263" y="747693"/>
                </a:lnTo>
                <a:lnTo>
                  <a:pt x="5540263" y="417080"/>
                </a:lnTo>
                <a:lnTo>
                  <a:pt x="5703026" y="417080"/>
                </a:lnTo>
                <a:close/>
                <a:moveTo>
                  <a:pt x="2698813" y="0"/>
                </a:moveTo>
                <a:lnTo>
                  <a:pt x="3393100" y="0"/>
                </a:lnTo>
                <a:cubicBezTo>
                  <a:pt x="3532126" y="0"/>
                  <a:pt x="3659709" y="22464"/>
                  <a:pt x="3775847" y="67394"/>
                </a:cubicBezTo>
                <a:cubicBezTo>
                  <a:pt x="3891986" y="112323"/>
                  <a:pt x="3992017" y="174631"/>
                  <a:pt x="4075942" y="254317"/>
                </a:cubicBezTo>
                <a:cubicBezTo>
                  <a:pt x="4159867" y="334003"/>
                  <a:pt x="4224718" y="427677"/>
                  <a:pt x="4270495" y="535338"/>
                </a:cubicBezTo>
                <a:cubicBezTo>
                  <a:pt x="4316272" y="642999"/>
                  <a:pt x="4339161" y="759561"/>
                  <a:pt x="4339161" y="885025"/>
                </a:cubicBezTo>
                <a:lnTo>
                  <a:pt x="4339161" y="890111"/>
                </a:lnTo>
                <a:cubicBezTo>
                  <a:pt x="4339161" y="1015574"/>
                  <a:pt x="4316272" y="1132560"/>
                  <a:pt x="4270495" y="1241069"/>
                </a:cubicBezTo>
                <a:cubicBezTo>
                  <a:pt x="4224718" y="1349578"/>
                  <a:pt x="4159867" y="1443675"/>
                  <a:pt x="4075942" y="1523361"/>
                </a:cubicBezTo>
                <a:cubicBezTo>
                  <a:pt x="4033980" y="1563204"/>
                  <a:pt x="3987991" y="1598809"/>
                  <a:pt x="3937975" y="1630175"/>
                </a:cubicBezTo>
                <a:lnTo>
                  <a:pt x="3920682" y="1638855"/>
                </a:lnTo>
                <a:lnTo>
                  <a:pt x="4011466" y="1796098"/>
                </a:lnTo>
                <a:lnTo>
                  <a:pt x="3262708" y="1794611"/>
                </a:lnTo>
                <a:lnTo>
                  <a:pt x="3635800" y="1145425"/>
                </a:lnTo>
                <a:lnTo>
                  <a:pt x="3734765" y="1316837"/>
                </a:lnTo>
                <a:lnTo>
                  <a:pt x="3780934" y="1279217"/>
                </a:lnTo>
                <a:cubicBezTo>
                  <a:pt x="3827559" y="1231744"/>
                  <a:pt x="3864011" y="1175794"/>
                  <a:pt x="3890290" y="1111367"/>
                </a:cubicBezTo>
                <a:cubicBezTo>
                  <a:pt x="3916570" y="1046940"/>
                  <a:pt x="3929709" y="974883"/>
                  <a:pt x="3929709" y="895197"/>
                </a:cubicBezTo>
                <a:lnTo>
                  <a:pt x="3929709" y="890111"/>
                </a:lnTo>
                <a:cubicBezTo>
                  <a:pt x="3929709" y="812120"/>
                  <a:pt x="3916570" y="740064"/>
                  <a:pt x="3890290" y="673941"/>
                </a:cubicBezTo>
                <a:cubicBezTo>
                  <a:pt x="3864011" y="607818"/>
                  <a:pt x="3827559" y="551021"/>
                  <a:pt x="3780934" y="503548"/>
                </a:cubicBezTo>
                <a:cubicBezTo>
                  <a:pt x="3734309" y="456076"/>
                  <a:pt x="3677935" y="419200"/>
                  <a:pt x="3611813" y="392920"/>
                </a:cubicBezTo>
                <a:cubicBezTo>
                  <a:pt x="3545690" y="366641"/>
                  <a:pt x="3472786" y="353501"/>
                  <a:pt x="3393100" y="353501"/>
                </a:cubicBezTo>
                <a:lnTo>
                  <a:pt x="3090462" y="353501"/>
                </a:lnTo>
                <a:lnTo>
                  <a:pt x="3090462" y="449991"/>
                </a:lnTo>
                <a:lnTo>
                  <a:pt x="3267039" y="449991"/>
                </a:lnTo>
                <a:lnTo>
                  <a:pt x="2891373" y="1097691"/>
                </a:lnTo>
                <a:lnTo>
                  <a:pt x="2515707" y="449991"/>
                </a:lnTo>
                <a:lnTo>
                  <a:pt x="2698813" y="44999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de-DE" sz="20000" b="1" spc="-2000" dirty="0">
              <a:solidFill>
                <a:srgbClr val="1F4E79"/>
              </a:solidFill>
              <a:latin typeface="Gotham" panose="02000504050000020004" pitchFamily="2" charset="0"/>
            </a:endParaRPr>
          </a:p>
        </p:txBody>
      </p:sp>
      <p:sp>
        <p:nvSpPr>
          <p:cNvPr id="10" name="rctGruenRechts">
            <a:extLst>
              <a:ext uri="{FF2B5EF4-FFF2-40B4-BE49-F238E27FC236}">
                <a16:creationId xmlns:a16="http://schemas.microsoft.com/office/drawing/2014/main" id="{C19DC60D-6B57-9D26-7EE2-C84FCB405D5D}"/>
              </a:ext>
            </a:extLst>
          </p:cNvPr>
          <p:cNvSpPr/>
          <p:nvPr/>
        </p:nvSpPr>
        <p:spPr>
          <a:xfrm>
            <a:off x="6448394" y="1303699"/>
            <a:ext cx="3655273" cy="2125301"/>
          </a:xfrm>
          <a:custGeom>
            <a:avLst/>
            <a:gdLst>
              <a:gd name="connsiteX0" fmla="*/ 0 w 3458423"/>
              <a:gd name="connsiteY0" fmla="*/ 0 h 2125301"/>
              <a:gd name="connsiteX1" fmla="*/ 3458423 w 3458423"/>
              <a:gd name="connsiteY1" fmla="*/ 0 h 2125301"/>
              <a:gd name="connsiteX2" fmla="*/ 3458423 w 3458423"/>
              <a:gd name="connsiteY2" fmla="*/ 2125301 h 2125301"/>
              <a:gd name="connsiteX3" fmla="*/ 0 w 3458423"/>
              <a:gd name="connsiteY3" fmla="*/ 2125301 h 2125301"/>
              <a:gd name="connsiteX4" fmla="*/ 0 w 3458423"/>
              <a:gd name="connsiteY4" fmla="*/ 0 h 2125301"/>
              <a:gd name="connsiteX0" fmla="*/ 3144 w 3461567"/>
              <a:gd name="connsiteY0" fmla="*/ 0 h 2125301"/>
              <a:gd name="connsiteX1" fmla="*/ 3461567 w 3461567"/>
              <a:gd name="connsiteY1" fmla="*/ 0 h 2125301"/>
              <a:gd name="connsiteX2" fmla="*/ 3461567 w 3461567"/>
              <a:gd name="connsiteY2" fmla="*/ 2125301 h 2125301"/>
              <a:gd name="connsiteX3" fmla="*/ 3144 w 3461567"/>
              <a:gd name="connsiteY3" fmla="*/ 2125301 h 2125301"/>
              <a:gd name="connsiteX4" fmla="*/ 0 w 3461567"/>
              <a:gd name="connsiteY4" fmla="*/ 1268051 h 2125301"/>
              <a:gd name="connsiteX5" fmla="*/ 3144 w 3461567"/>
              <a:gd name="connsiteY5" fmla="*/ 0 h 2125301"/>
              <a:gd name="connsiteX0" fmla="*/ 196850 w 3655273"/>
              <a:gd name="connsiteY0" fmla="*/ 0 h 2125301"/>
              <a:gd name="connsiteX1" fmla="*/ 3655273 w 3655273"/>
              <a:gd name="connsiteY1" fmla="*/ 0 h 2125301"/>
              <a:gd name="connsiteX2" fmla="*/ 3655273 w 3655273"/>
              <a:gd name="connsiteY2" fmla="*/ 2125301 h 2125301"/>
              <a:gd name="connsiteX3" fmla="*/ 0 w 3655273"/>
              <a:gd name="connsiteY3" fmla="*/ 2099901 h 2125301"/>
              <a:gd name="connsiteX4" fmla="*/ 193706 w 3655273"/>
              <a:gd name="connsiteY4" fmla="*/ 1268051 h 2125301"/>
              <a:gd name="connsiteX5" fmla="*/ 196850 w 3655273"/>
              <a:gd name="connsiteY5" fmla="*/ 0 h 2125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5273" h="2125301">
                <a:moveTo>
                  <a:pt x="196850" y="0"/>
                </a:moveTo>
                <a:lnTo>
                  <a:pt x="3655273" y="0"/>
                </a:lnTo>
                <a:lnTo>
                  <a:pt x="3655273" y="2125301"/>
                </a:lnTo>
                <a:lnTo>
                  <a:pt x="0" y="2099901"/>
                </a:lnTo>
                <a:lnTo>
                  <a:pt x="193706" y="1268051"/>
                </a:lnTo>
                <a:lnTo>
                  <a:pt x="19685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ctGruenLinks">
            <a:extLst>
              <a:ext uri="{FF2B5EF4-FFF2-40B4-BE49-F238E27FC236}">
                <a16:creationId xmlns:a16="http://schemas.microsoft.com/office/drawing/2014/main" id="{7CEE96A6-46F7-613F-A649-F9E44197A809}"/>
              </a:ext>
            </a:extLst>
          </p:cNvPr>
          <p:cNvSpPr/>
          <p:nvPr/>
        </p:nvSpPr>
        <p:spPr>
          <a:xfrm>
            <a:off x="2125388" y="1303699"/>
            <a:ext cx="2880951" cy="2392001"/>
          </a:xfrm>
          <a:custGeom>
            <a:avLst/>
            <a:gdLst>
              <a:gd name="connsiteX0" fmla="*/ 0 w 3458423"/>
              <a:gd name="connsiteY0" fmla="*/ 0 h 2125301"/>
              <a:gd name="connsiteX1" fmla="*/ 3458423 w 3458423"/>
              <a:gd name="connsiteY1" fmla="*/ 0 h 2125301"/>
              <a:gd name="connsiteX2" fmla="*/ 3458423 w 3458423"/>
              <a:gd name="connsiteY2" fmla="*/ 2125301 h 2125301"/>
              <a:gd name="connsiteX3" fmla="*/ 0 w 3458423"/>
              <a:gd name="connsiteY3" fmla="*/ 2125301 h 2125301"/>
              <a:gd name="connsiteX4" fmla="*/ 0 w 3458423"/>
              <a:gd name="connsiteY4" fmla="*/ 0 h 2125301"/>
              <a:gd name="connsiteX0" fmla="*/ 3144 w 3461567"/>
              <a:gd name="connsiteY0" fmla="*/ 0 h 2125301"/>
              <a:gd name="connsiteX1" fmla="*/ 3461567 w 3461567"/>
              <a:gd name="connsiteY1" fmla="*/ 0 h 2125301"/>
              <a:gd name="connsiteX2" fmla="*/ 3461567 w 3461567"/>
              <a:gd name="connsiteY2" fmla="*/ 2125301 h 2125301"/>
              <a:gd name="connsiteX3" fmla="*/ 3144 w 3461567"/>
              <a:gd name="connsiteY3" fmla="*/ 2125301 h 2125301"/>
              <a:gd name="connsiteX4" fmla="*/ 0 w 3461567"/>
              <a:gd name="connsiteY4" fmla="*/ 1268051 h 2125301"/>
              <a:gd name="connsiteX5" fmla="*/ 3144 w 3461567"/>
              <a:gd name="connsiteY5" fmla="*/ 0 h 2125301"/>
              <a:gd name="connsiteX0" fmla="*/ 196850 w 3655273"/>
              <a:gd name="connsiteY0" fmla="*/ 0 h 2125301"/>
              <a:gd name="connsiteX1" fmla="*/ 3655273 w 3655273"/>
              <a:gd name="connsiteY1" fmla="*/ 0 h 2125301"/>
              <a:gd name="connsiteX2" fmla="*/ 3655273 w 3655273"/>
              <a:gd name="connsiteY2" fmla="*/ 2125301 h 2125301"/>
              <a:gd name="connsiteX3" fmla="*/ 0 w 3655273"/>
              <a:gd name="connsiteY3" fmla="*/ 2099901 h 2125301"/>
              <a:gd name="connsiteX4" fmla="*/ 193706 w 3655273"/>
              <a:gd name="connsiteY4" fmla="*/ 1268051 h 2125301"/>
              <a:gd name="connsiteX5" fmla="*/ 196850 w 3655273"/>
              <a:gd name="connsiteY5" fmla="*/ 0 h 2125301"/>
              <a:gd name="connsiteX0" fmla="*/ 226773 w 3685196"/>
              <a:gd name="connsiteY0" fmla="*/ 0 h 2125301"/>
              <a:gd name="connsiteX1" fmla="*/ 3685196 w 3685196"/>
              <a:gd name="connsiteY1" fmla="*/ 0 h 2125301"/>
              <a:gd name="connsiteX2" fmla="*/ 3685196 w 3685196"/>
              <a:gd name="connsiteY2" fmla="*/ 2125301 h 2125301"/>
              <a:gd name="connsiteX3" fmla="*/ 29923 w 3685196"/>
              <a:gd name="connsiteY3" fmla="*/ 2099901 h 2125301"/>
              <a:gd name="connsiteX4" fmla="*/ 0 w 3685196"/>
              <a:gd name="connsiteY4" fmla="*/ 429851 h 2125301"/>
              <a:gd name="connsiteX5" fmla="*/ 226773 w 3685196"/>
              <a:gd name="connsiteY5" fmla="*/ 0 h 2125301"/>
              <a:gd name="connsiteX0" fmla="*/ 226773 w 3685196"/>
              <a:gd name="connsiteY0" fmla="*/ 0 h 2125301"/>
              <a:gd name="connsiteX1" fmla="*/ 3685196 w 3685196"/>
              <a:gd name="connsiteY1" fmla="*/ 0 h 2125301"/>
              <a:gd name="connsiteX2" fmla="*/ 3685196 w 3685196"/>
              <a:gd name="connsiteY2" fmla="*/ 2125301 h 2125301"/>
              <a:gd name="connsiteX3" fmla="*/ 1643942 w 3685196"/>
              <a:gd name="connsiteY3" fmla="*/ 2102441 h 2125301"/>
              <a:gd name="connsiteX4" fmla="*/ 29923 w 3685196"/>
              <a:gd name="connsiteY4" fmla="*/ 2099901 h 2125301"/>
              <a:gd name="connsiteX5" fmla="*/ 0 w 3685196"/>
              <a:gd name="connsiteY5" fmla="*/ 429851 h 2125301"/>
              <a:gd name="connsiteX6" fmla="*/ 226773 w 3685196"/>
              <a:gd name="connsiteY6" fmla="*/ 0 h 2125301"/>
              <a:gd name="connsiteX0" fmla="*/ 226773 w 3685196"/>
              <a:gd name="connsiteY0" fmla="*/ 0 h 2125301"/>
              <a:gd name="connsiteX1" fmla="*/ 3685196 w 3685196"/>
              <a:gd name="connsiteY1" fmla="*/ 0 h 2125301"/>
              <a:gd name="connsiteX2" fmla="*/ 3685196 w 3685196"/>
              <a:gd name="connsiteY2" fmla="*/ 2125301 h 2125301"/>
              <a:gd name="connsiteX3" fmla="*/ 2606520 w 3685196"/>
              <a:gd name="connsiteY3" fmla="*/ 2110061 h 2125301"/>
              <a:gd name="connsiteX4" fmla="*/ 1643942 w 3685196"/>
              <a:gd name="connsiteY4" fmla="*/ 2102441 h 2125301"/>
              <a:gd name="connsiteX5" fmla="*/ 29923 w 3685196"/>
              <a:gd name="connsiteY5" fmla="*/ 2099901 h 2125301"/>
              <a:gd name="connsiteX6" fmla="*/ 0 w 3685196"/>
              <a:gd name="connsiteY6" fmla="*/ 429851 h 2125301"/>
              <a:gd name="connsiteX7" fmla="*/ 226773 w 3685196"/>
              <a:gd name="connsiteY7" fmla="*/ 0 h 2125301"/>
              <a:gd name="connsiteX0" fmla="*/ 226773 w 3685196"/>
              <a:gd name="connsiteY0" fmla="*/ 0 h 2125301"/>
              <a:gd name="connsiteX1" fmla="*/ 3685196 w 3685196"/>
              <a:gd name="connsiteY1" fmla="*/ 0 h 2125301"/>
              <a:gd name="connsiteX2" fmla="*/ 3685196 w 3685196"/>
              <a:gd name="connsiteY2" fmla="*/ 2125301 h 2125301"/>
              <a:gd name="connsiteX3" fmla="*/ 2606520 w 3685196"/>
              <a:gd name="connsiteY3" fmla="*/ 2110061 h 2125301"/>
              <a:gd name="connsiteX4" fmla="*/ 1916187 w 3685196"/>
              <a:gd name="connsiteY4" fmla="*/ 2102441 h 2125301"/>
              <a:gd name="connsiteX5" fmla="*/ 1643942 w 3685196"/>
              <a:gd name="connsiteY5" fmla="*/ 2102441 h 2125301"/>
              <a:gd name="connsiteX6" fmla="*/ 29923 w 3685196"/>
              <a:gd name="connsiteY6" fmla="*/ 2099901 h 2125301"/>
              <a:gd name="connsiteX7" fmla="*/ 0 w 3685196"/>
              <a:gd name="connsiteY7" fmla="*/ 429851 h 2125301"/>
              <a:gd name="connsiteX8" fmla="*/ 226773 w 3685196"/>
              <a:gd name="connsiteY8" fmla="*/ 0 h 2125301"/>
              <a:gd name="connsiteX0" fmla="*/ 226773 w 3685196"/>
              <a:gd name="connsiteY0" fmla="*/ 0 h 2392001"/>
              <a:gd name="connsiteX1" fmla="*/ 3685196 w 3685196"/>
              <a:gd name="connsiteY1" fmla="*/ 0 h 2392001"/>
              <a:gd name="connsiteX2" fmla="*/ 3685196 w 3685196"/>
              <a:gd name="connsiteY2" fmla="*/ 2125301 h 2392001"/>
              <a:gd name="connsiteX3" fmla="*/ 2606520 w 3685196"/>
              <a:gd name="connsiteY3" fmla="*/ 2110061 h 2392001"/>
              <a:gd name="connsiteX4" fmla="*/ 1789788 w 3685196"/>
              <a:gd name="connsiteY4" fmla="*/ 2392001 h 2392001"/>
              <a:gd name="connsiteX5" fmla="*/ 1643942 w 3685196"/>
              <a:gd name="connsiteY5" fmla="*/ 2102441 h 2392001"/>
              <a:gd name="connsiteX6" fmla="*/ 29923 w 3685196"/>
              <a:gd name="connsiteY6" fmla="*/ 2099901 h 2392001"/>
              <a:gd name="connsiteX7" fmla="*/ 0 w 3685196"/>
              <a:gd name="connsiteY7" fmla="*/ 429851 h 2392001"/>
              <a:gd name="connsiteX8" fmla="*/ 226773 w 3685196"/>
              <a:gd name="connsiteY8" fmla="*/ 0 h 2392001"/>
              <a:gd name="connsiteX0" fmla="*/ 226773 w 3685196"/>
              <a:gd name="connsiteY0" fmla="*/ 0 h 2392001"/>
              <a:gd name="connsiteX1" fmla="*/ 3685196 w 3685196"/>
              <a:gd name="connsiteY1" fmla="*/ 0 h 2392001"/>
              <a:gd name="connsiteX2" fmla="*/ 3685196 w 3685196"/>
              <a:gd name="connsiteY2" fmla="*/ 2125301 h 2392001"/>
              <a:gd name="connsiteX3" fmla="*/ 2606520 w 3685196"/>
              <a:gd name="connsiteY3" fmla="*/ 2110061 h 2392001"/>
              <a:gd name="connsiteX4" fmla="*/ 2470398 w 3685196"/>
              <a:gd name="connsiteY4" fmla="*/ 2155781 h 2392001"/>
              <a:gd name="connsiteX5" fmla="*/ 1789788 w 3685196"/>
              <a:gd name="connsiteY5" fmla="*/ 2392001 h 2392001"/>
              <a:gd name="connsiteX6" fmla="*/ 1643942 w 3685196"/>
              <a:gd name="connsiteY6" fmla="*/ 2102441 h 2392001"/>
              <a:gd name="connsiteX7" fmla="*/ 29923 w 3685196"/>
              <a:gd name="connsiteY7" fmla="*/ 2099901 h 2392001"/>
              <a:gd name="connsiteX8" fmla="*/ 0 w 3685196"/>
              <a:gd name="connsiteY8" fmla="*/ 429851 h 2392001"/>
              <a:gd name="connsiteX9" fmla="*/ 226773 w 3685196"/>
              <a:gd name="connsiteY9" fmla="*/ 0 h 2392001"/>
              <a:gd name="connsiteX0" fmla="*/ 226773 w 3685196"/>
              <a:gd name="connsiteY0" fmla="*/ 0 h 2392001"/>
              <a:gd name="connsiteX1" fmla="*/ 3685196 w 3685196"/>
              <a:gd name="connsiteY1" fmla="*/ 0 h 2392001"/>
              <a:gd name="connsiteX2" fmla="*/ 3685196 w 3685196"/>
              <a:gd name="connsiteY2" fmla="*/ 2125301 h 2392001"/>
              <a:gd name="connsiteX3" fmla="*/ 2606520 w 3685196"/>
              <a:gd name="connsiteY3" fmla="*/ 2110061 h 2392001"/>
              <a:gd name="connsiteX4" fmla="*/ 2402337 w 3685196"/>
              <a:gd name="connsiteY4" fmla="*/ 2346281 h 2392001"/>
              <a:gd name="connsiteX5" fmla="*/ 1789788 w 3685196"/>
              <a:gd name="connsiteY5" fmla="*/ 2392001 h 2392001"/>
              <a:gd name="connsiteX6" fmla="*/ 1643942 w 3685196"/>
              <a:gd name="connsiteY6" fmla="*/ 2102441 h 2392001"/>
              <a:gd name="connsiteX7" fmla="*/ 29923 w 3685196"/>
              <a:gd name="connsiteY7" fmla="*/ 2099901 h 2392001"/>
              <a:gd name="connsiteX8" fmla="*/ 0 w 3685196"/>
              <a:gd name="connsiteY8" fmla="*/ 429851 h 2392001"/>
              <a:gd name="connsiteX9" fmla="*/ 226773 w 3685196"/>
              <a:gd name="connsiteY9" fmla="*/ 0 h 2392001"/>
              <a:gd name="connsiteX0" fmla="*/ 226773 w 3685196"/>
              <a:gd name="connsiteY0" fmla="*/ 0 h 2392001"/>
              <a:gd name="connsiteX1" fmla="*/ 3685196 w 3685196"/>
              <a:gd name="connsiteY1" fmla="*/ 0 h 2392001"/>
              <a:gd name="connsiteX2" fmla="*/ 3267107 w 3685196"/>
              <a:gd name="connsiteY2" fmla="*/ 2171021 h 2392001"/>
              <a:gd name="connsiteX3" fmla="*/ 2606520 w 3685196"/>
              <a:gd name="connsiteY3" fmla="*/ 2110061 h 2392001"/>
              <a:gd name="connsiteX4" fmla="*/ 2402337 w 3685196"/>
              <a:gd name="connsiteY4" fmla="*/ 2346281 h 2392001"/>
              <a:gd name="connsiteX5" fmla="*/ 1789788 w 3685196"/>
              <a:gd name="connsiteY5" fmla="*/ 2392001 h 2392001"/>
              <a:gd name="connsiteX6" fmla="*/ 1643942 w 3685196"/>
              <a:gd name="connsiteY6" fmla="*/ 2102441 h 2392001"/>
              <a:gd name="connsiteX7" fmla="*/ 29923 w 3685196"/>
              <a:gd name="connsiteY7" fmla="*/ 2099901 h 2392001"/>
              <a:gd name="connsiteX8" fmla="*/ 0 w 3685196"/>
              <a:gd name="connsiteY8" fmla="*/ 429851 h 2392001"/>
              <a:gd name="connsiteX9" fmla="*/ 226773 w 3685196"/>
              <a:gd name="connsiteY9" fmla="*/ 0 h 2392001"/>
              <a:gd name="connsiteX0" fmla="*/ 226773 w 3685196"/>
              <a:gd name="connsiteY0" fmla="*/ 0 h 2392001"/>
              <a:gd name="connsiteX1" fmla="*/ 3685196 w 3685196"/>
              <a:gd name="connsiteY1" fmla="*/ 0 h 2392001"/>
              <a:gd name="connsiteX2" fmla="*/ 3461567 w 3685196"/>
              <a:gd name="connsiteY2" fmla="*/ 2094821 h 2392001"/>
              <a:gd name="connsiteX3" fmla="*/ 2606520 w 3685196"/>
              <a:gd name="connsiteY3" fmla="*/ 2110061 h 2392001"/>
              <a:gd name="connsiteX4" fmla="*/ 2402337 w 3685196"/>
              <a:gd name="connsiteY4" fmla="*/ 2346281 h 2392001"/>
              <a:gd name="connsiteX5" fmla="*/ 1789788 w 3685196"/>
              <a:gd name="connsiteY5" fmla="*/ 2392001 h 2392001"/>
              <a:gd name="connsiteX6" fmla="*/ 1643942 w 3685196"/>
              <a:gd name="connsiteY6" fmla="*/ 2102441 h 2392001"/>
              <a:gd name="connsiteX7" fmla="*/ 29923 w 3685196"/>
              <a:gd name="connsiteY7" fmla="*/ 2099901 h 2392001"/>
              <a:gd name="connsiteX8" fmla="*/ 0 w 3685196"/>
              <a:gd name="connsiteY8" fmla="*/ 429851 h 2392001"/>
              <a:gd name="connsiteX9" fmla="*/ 226773 w 3685196"/>
              <a:gd name="connsiteY9" fmla="*/ 0 h 2392001"/>
              <a:gd name="connsiteX0" fmla="*/ 226773 w 3685196"/>
              <a:gd name="connsiteY0" fmla="*/ 0 h 2392001"/>
              <a:gd name="connsiteX1" fmla="*/ 3685196 w 3685196"/>
              <a:gd name="connsiteY1" fmla="*/ 0 h 2392001"/>
              <a:gd name="connsiteX2" fmla="*/ 3578821 w 3685196"/>
              <a:gd name="connsiteY2" fmla="*/ 898481 h 2392001"/>
              <a:gd name="connsiteX3" fmla="*/ 3461567 w 3685196"/>
              <a:gd name="connsiteY3" fmla="*/ 2094821 h 2392001"/>
              <a:gd name="connsiteX4" fmla="*/ 2606520 w 3685196"/>
              <a:gd name="connsiteY4" fmla="*/ 2110061 h 2392001"/>
              <a:gd name="connsiteX5" fmla="*/ 2402337 w 3685196"/>
              <a:gd name="connsiteY5" fmla="*/ 2346281 h 2392001"/>
              <a:gd name="connsiteX6" fmla="*/ 1789788 w 3685196"/>
              <a:gd name="connsiteY6" fmla="*/ 2392001 h 2392001"/>
              <a:gd name="connsiteX7" fmla="*/ 1643942 w 3685196"/>
              <a:gd name="connsiteY7" fmla="*/ 2102441 h 2392001"/>
              <a:gd name="connsiteX8" fmla="*/ 29923 w 3685196"/>
              <a:gd name="connsiteY8" fmla="*/ 2099901 h 2392001"/>
              <a:gd name="connsiteX9" fmla="*/ 0 w 3685196"/>
              <a:gd name="connsiteY9" fmla="*/ 429851 h 2392001"/>
              <a:gd name="connsiteX10" fmla="*/ 226773 w 3685196"/>
              <a:gd name="connsiteY10" fmla="*/ 0 h 2392001"/>
              <a:gd name="connsiteX0" fmla="*/ 226773 w 3685196"/>
              <a:gd name="connsiteY0" fmla="*/ 0 h 2392001"/>
              <a:gd name="connsiteX1" fmla="*/ 3685196 w 3685196"/>
              <a:gd name="connsiteY1" fmla="*/ 0 h 2392001"/>
              <a:gd name="connsiteX2" fmla="*/ 3578821 w 3685196"/>
              <a:gd name="connsiteY2" fmla="*/ 898481 h 2392001"/>
              <a:gd name="connsiteX3" fmla="*/ 3481591 w 3685196"/>
              <a:gd name="connsiteY3" fmla="*/ 1683341 h 2392001"/>
              <a:gd name="connsiteX4" fmla="*/ 3461567 w 3685196"/>
              <a:gd name="connsiteY4" fmla="*/ 2094821 h 2392001"/>
              <a:gd name="connsiteX5" fmla="*/ 2606520 w 3685196"/>
              <a:gd name="connsiteY5" fmla="*/ 2110061 h 2392001"/>
              <a:gd name="connsiteX6" fmla="*/ 2402337 w 3685196"/>
              <a:gd name="connsiteY6" fmla="*/ 2346281 h 2392001"/>
              <a:gd name="connsiteX7" fmla="*/ 1789788 w 3685196"/>
              <a:gd name="connsiteY7" fmla="*/ 2392001 h 2392001"/>
              <a:gd name="connsiteX8" fmla="*/ 1643942 w 3685196"/>
              <a:gd name="connsiteY8" fmla="*/ 2102441 h 2392001"/>
              <a:gd name="connsiteX9" fmla="*/ 29923 w 3685196"/>
              <a:gd name="connsiteY9" fmla="*/ 2099901 h 2392001"/>
              <a:gd name="connsiteX10" fmla="*/ 0 w 3685196"/>
              <a:gd name="connsiteY10" fmla="*/ 429851 h 2392001"/>
              <a:gd name="connsiteX11" fmla="*/ 226773 w 3685196"/>
              <a:gd name="connsiteY11" fmla="*/ 0 h 2392001"/>
              <a:gd name="connsiteX0" fmla="*/ 226773 w 3685196"/>
              <a:gd name="connsiteY0" fmla="*/ 0 h 2392001"/>
              <a:gd name="connsiteX1" fmla="*/ 3685196 w 3685196"/>
              <a:gd name="connsiteY1" fmla="*/ 0 h 2392001"/>
              <a:gd name="connsiteX2" fmla="*/ 3578821 w 3685196"/>
              <a:gd name="connsiteY2" fmla="*/ 898481 h 2392001"/>
              <a:gd name="connsiteX3" fmla="*/ 3676051 w 3685196"/>
              <a:gd name="connsiteY3" fmla="*/ 1660481 h 2392001"/>
              <a:gd name="connsiteX4" fmla="*/ 3461567 w 3685196"/>
              <a:gd name="connsiteY4" fmla="*/ 2094821 h 2392001"/>
              <a:gd name="connsiteX5" fmla="*/ 2606520 w 3685196"/>
              <a:gd name="connsiteY5" fmla="*/ 2110061 h 2392001"/>
              <a:gd name="connsiteX6" fmla="*/ 2402337 w 3685196"/>
              <a:gd name="connsiteY6" fmla="*/ 2346281 h 2392001"/>
              <a:gd name="connsiteX7" fmla="*/ 1789788 w 3685196"/>
              <a:gd name="connsiteY7" fmla="*/ 2392001 h 2392001"/>
              <a:gd name="connsiteX8" fmla="*/ 1643942 w 3685196"/>
              <a:gd name="connsiteY8" fmla="*/ 2102441 h 2392001"/>
              <a:gd name="connsiteX9" fmla="*/ 29923 w 3685196"/>
              <a:gd name="connsiteY9" fmla="*/ 2099901 h 2392001"/>
              <a:gd name="connsiteX10" fmla="*/ 0 w 3685196"/>
              <a:gd name="connsiteY10" fmla="*/ 429851 h 2392001"/>
              <a:gd name="connsiteX11" fmla="*/ 226773 w 3685196"/>
              <a:gd name="connsiteY11" fmla="*/ 0 h 2392001"/>
              <a:gd name="connsiteX0" fmla="*/ 226773 w 3685196"/>
              <a:gd name="connsiteY0" fmla="*/ 0 h 2392001"/>
              <a:gd name="connsiteX1" fmla="*/ 3685196 w 3685196"/>
              <a:gd name="connsiteY1" fmla="*/ 0 h 2392001"/>
              <a:gd name="connsiteX2" fmla="*/ 3656605 w 3685196"/>
              <a:gd name="connsiteY2" fmla="*/ 875621 h 2392001"/>
              <a:gd name="connsiteX3" fmla="*/ 3676051 w 3685196"/>
              <a:gd name="connsiteY3" fmla="*/ 1660481 h 2392001"/>
              <a:gd name="connsiteX4" fmla="*/ 3461567 w 3685196"/>
              <a:gd name="connsiteY4" fmla="*/ 2094821 h 2392001"/>
              <a:gd name="connsiteX5" fmla="*/ 2606520 w 3685196"/>
              <a:gd name="connsiteY5" fmla="*/ 2110061 h 2392001"/>
              <a:gd name="connsiteX6" fmla="*/ 2402337 w 3685196"/>
              <a:gd name="connsiteY6" fmla="*/ 2346281 h 2392001"/>
              <a:gd name="connsiteX7" fmla="*/ 1789788 w 3685196"/>
              <a:gd name="connsiteY7" fmla="*/ 2392001 h 2392001"/>
              <a:gd name="connsiteX8" fmla="*/ 1643942 w 3685196"/>
              <a:gd name="connsiteY8" fmla="*/ 2102441 h 2392001"/>
              <a:gd name="connsiteX9" fmla="*/ 29923 w 3685196"/>
              <a:gd name="connsiteY9" fmla="*/ 2099901 h 2392001"/>
              <a:gd name="connsiteX10" fmla="*/ 0 w 3685196"/>
              <a:gd name="connsiteY10" fmla="*/ 429851 h 2392001"/>
              <a:gd name="connsiteX11" fmla="*/ 226773 w 3685196"/>
              <a:gd name="connsiteY11" fmla="*/ 0 h 2392001"/>
              <a:gd name="connsiteX0" fmla="*/ 226773 w 3685196"/>
              <a:gd name="connsiteY0" fmla="*/ 0 h 2392001"/>
              <a:gd name="connsiteX1" fmla="*/ 3685196 w 3685196"/>
              <a:gd name="connsiteY1" fmla="*/ 0 h 2392001"/>
              <a:gd name="connsiteX2" fmla="*/ 3646882 w 3685196"/>
              <a:gd name="connsiteY2" fmla="*/ 685121 h 2392001"/>
              <a:gd name="connsiteX3" fmla="*/ 3656605 w 3685196"/>
              <a:gd name="connsiteY3" fmla="*/ 875621 h 2392001"/>
              <a:gd name="connsiteX4" fmla="*/ 3676051 w 3685196"/>
              <a:gd name="connsiteY4" fmla="*/ 1660481 h 2392001"/>
              <a:gd name="connsiteX5" fmla="*/ 3461567 w 3685196"/>
              <a:gd name="connsiteY5" fmla="*/ 2094821 h 2392001"/>
              <a:gd name="connsiteX6" fmla="*/ 2606520 w 3685196"/>
              <a:gd name="connsiteY6" fmla="*/ 2110061 h 2392001"/>
              <a:gd name="connsiteX7" fmla="*/ 2402337 w 3685196"/>
              <a:gd name="connsiteY7" fmla="*/ 2346281 h 2392001"/>
              <a:gd name="connsiteX8" fmla="*/ 1789788 w 3685196"/>
              <a:gd name="connsiteY8" fmla="*/ 2392001 h 2392001"/>
              <a:gd name="connsiteX9" fmla="*/ 1643942 w 3685196"/>
              <a:gd name="connsiteY9" fmla="*/ 2102441 h 2392001"/>
              <a:gd name="connsiteX10" fmla="*/ 29923 w 3685196"/>
              <a:gd name="connsiteY10" fmla="*/ 2099901 h 2392001"/>
              <a:gd name="connsiteX11" fmla="*/ 0 w 3685196"/>
              <a:gd name="connsiteY11" fmla="*/ 429851 h 2392001"/>
              <a:gd name="connsiteX12" fmla="*/ 226773 w 3685196"/>
              <a:gd name="connsiteY12" fmla="*/ 0 h 2392001"/>
              <a:gd name="connsiteX0" fmla="*/ 226773 w 3685196"/>
              <a:gd name="connsiteY0" fmla="*/ 0 h 2392001"/>
              <a:gd name="connsiteX1" fmla="*/ 3685196 w 3685196"/>
              <a:gd name="connsiteY1" fmla="*/ 0 h 2392001"/>
              <a:gd name="connsiteX2" fmla="*/ 2956548 w 3685196"/>
              <a:gd name="connsiteY2" fmla="*/ 837521 h 2392001"/>
              <a:gd name="connsiteX3" fmla="*/ 3656605 w 3685196"/>
              <a:gd name="connsiteY3" fmla="*/ 875621 h 2392001"/>
              <a:gd name="connsiteX4" fmla="*/ 3676051 w 3685196"/>
              <a:gd name="connsiteY4" fmla="*/ 1660481 h 2392001"/>
              <a:gd name="connsiteX5" fmla="*/ 3461567 w 3685196"/>
              <a:gd name="connsiteY5" fmla="*/ 2094821 h 2392001"/>
              <a:gd name="connsiteX6" fmla="*/ 2606520 w 3685196"/>
              <a:gd name="connsiteY6" fmla="*/ 2110061 h 2392001"/>
              <a:gd name="connsiteX7" fmla="*/ 2402337 w 3685196"/>
              <a:gd name="connsiteY7" fmla="*/ 2346281 h 2392001"/>
              <a:gd name="connsiteX8" fmla="*/ 1789788 w 3685196"/>
              <a:gd name="connsiteY8" fmla="*/ 2392001 h 2392001"/>
              <a:gd name="connsiteX9" fmla="*/ 1643942 w 3685196"/>
              <a:gd name="connsiteY9" fmla="*/ 2102441 h 2392001"/>
              <a:gd name="connsiteX10" fmla="*/ 29923 w 3685196"/>
              <a:gd name="connsiteY10" fmla="*/ 2099901 h 2392001"/>
              <a:gd name="connsiteX11" fmla="*/ 0 w 3685196"/>
              <a:gd name="connsiteY11" fmla="*/ 429851 h 2392001"/>
              <a:gd name="connsiteX12" fmla="*/ 226773 w 3685196"/>
              <a:gd name="connsiteY12" fmla="*/ 0 h 2392001"/>
              <a:gd name="connsiteX0" fmla="*/ 226773 w 3685196"/>
              <a:gd name="connsiteY0" fmla="*/ 0 h 2392001"/>
              <a:gd name="connsiteX1" fmla="*/ 3685196 w 3685196"/>
              <a:gd name="connsiteY1" fmla="*/ 0 h 2392001"/>
              <a:gd name="connsiteX2" fmla="*/ 3442699 w 3685196"/>
              <a:gd name="connsiteY2" fmla="*/ 837521 h 2392001"/>
              <a:gd name="connsiteX3" fmla="*/ 3656605 w 3685196"/>
              <a:gd name="connsiteY3" fmla="*/ 875621 h 2392001"/>
              <a:gd name="connsiteX4" fmla="*/ 3676051 w 3685196"/>
              <a:gd name="connsiteY4" fmla="*/ 1660481 h 2392001"/>
              <a:gd name="connsiteX5" fmla="*/ 3461567 w 3685196"/>
              <a:gd name="connsiteY5" fmla="*/ 2094821 h 2392001"/>
              <a:gd name="connsiteX6" fmla="*/ 2606520 w 3685196"/>
              <a:gd name="connsiteY6" fmla="*/ 2110061 h 2392001"/>
              <a:gd name="connsiteX7" fmla="*/ 2402337 w 3685196"/>
              <a:gd name="connsiteY7" fmla="*/ 2346281 h 2392001"/>
              <a:gd name="connsiteX8" fmla="*/ 1789788 w 3685196"/>
              <a:gd name="connsiteY8" fmla="*/ 2392001 h 2392001"/>
              <a:gd name="connsiteX9" fmla="*/ 1643942 w 3685196"/>
              <a:gd name="connsiteY9" fmla="*/ 2102441 h 2392001"/>
              <a:gd name="connsiteX10" fmla="*/ 29923 w 3685196"/>
              <a:gd name="connsiteY10" fmla="*/ 2099901 h 2392001"/>
              <a:gd name="connsiteX11" fmla="*/ 0 w 3685196"/>
              <a:gd name="connsiteY11" fmla="*/ 429851 h 2392001"/>
              <a:gd name="connsiteX12" fmla="*/ 226773 w 3685196"/>
              <a:gd name="connsiteY12" fmla="*/ 0 h 2392001"/>
              <a:gd name="connsiteX0" fmla="*/ 226773 w 3676051"/>
              <a:gd name="connsiteY0" fmla="*/ 0 h 2392001"/>
              <a:gd name="connsiteX1" fmla="*/ 3325445 w 3676051"/>
              <a:gd name="connsiteY1" fmla="*/ 7620 h 2392001"/>
              <a:gd name="connsiteX2" fmla="*/ 3442699 w 3676051"/>
              <a:gd name="connsiteY2" fmla="*/ 837521 h 2392001"/>
              <a:gd name="connsiteX3" fmla="*/ 3656605 w 3676051"/>
              <a:gd name="connsiteY3" fmla="*/ 875621 h 2392001"/>
              <a:gd name="connsiteX4" fmla="*/ 3676051 w 3676051"/>
              <a:gd name="connsiteY4" fmla="*/ 1660481 h 2392001"/>
              <a:gd name="connsiteX5" fmla="*/ 3461567 w 3676051"/>
              <a:gd name="connsiteY5" fmla="*/ 2094821 h 2392001"/>
              <a:gd name="connsiteX6" fmla="*/ 2606520 w 3676051"/>
              <a:gd name="connsiteY6" fmla="*/ 2110061 h 2392001"/>
              <a:gd name="connsiteX7" fmla="*/ 2402337 w 3676051"/>
              <a:gd name="connsiteY7" fmla="*/ 2346281 h 2392001"/>
              <a:gd name="connsiteX8" fmla="*/ 1789788 w 3676051"/>
              <a:gd name="connsiteY8" fmla="*/ 2392001 h 2392001"/>
              <a:gd name="connsiteX9" fmla="*/ 1643942 w 3676051"/>
              <a:gd name="connsiteY9" fmla="*/ 2102441 h 2392001"/>
              <a:gd name="connsiteX10" fmla="*/ 29923 w 3676051"/>
              <a:gd name="connsiteY10" fmla="*/ 2099901 h 2392001"/>
              <a:gd name="connsiteX11" fmla="*/ 0 w 3676051"/>
              <a:gd name="connsiteY11" fmla="*/ 429851 h 2392001"/>
              <a:gd name="connsiteX12" fmla="*/ 226773 w 3676051"/>
              <a:gd name="connsiteY12" fmla="*/ 0 h 2392001"/>
              <a:gd name="connsiteX0" fmla="*/ 226773 w 3676051"/>
              <a:gd name="connsiteY0" fmla="*/ 0 h 2392001"/>
              <a:gd name="connsiteX1" fmla="*/ 3325445 w 3676051"/>
              <a:gd name="connsiteY1" fmla="*/ 7620 h 2392001"/>
              <a:gd name="connsiteX2" fmla="*/ 3463967 w 3676051"/>
              <a:gd name="connsiteY2" fmla="*/ 811327 h 2392001"/>
              <a:gd name="connsiteX3" fmla="*/ 3656605 w 3676051"/>
              <a:gd name="connsiteY3" fmla="*/ 875621 h 2392001"/>
              <a:gd name="connsiteX4" fmla="*/ 3676051 w 3676051"/>
              <a:gd name="connsiteY4" fmla="*/ 1660481 h 2392001"/>
              <a:gd name="connsiteX5" fmla="*/ 3461567 w 3676051"/>
              <a:gd name="connsiteY5" fmla="*/ 2094821 h 2392001"/>
              <a:gd name="connsiteX6" fmla="*/ 2606520 w 3676051"/>
              <a:gd name="connsiteY6" fmla="*/ 2110061 h 2392001"/>
              <a:gd name="connsiteX7" fmla="*/ 2402337 w 3676051"/>
              <a:gd name="connsiteY7" fmla="*/ 2346281 h 2392001"/>
              <a:gd name="connsiteX8" fmla="*/ 1789788 w 3676051"/>
              <a:gd name="connsiteY8" fmla="*/ 2392001 h 2392001"/>
              <a:gd name="connsiteX9" fmla="*/ 1643942 w 3676051"/>
              <a:gd name="connsiteY9" fmla="*/ 2102441 h 2392001"/>
              <a:gd name="connsiteX10" fmla="*/ 29923 w 3676051"/>
              <a:gd name="connsiteY10" fmla="*/ 2099901 h 2392001"/>
              <a:gd name="connsiteX11" fmla="*/ 0 w 3676051"/>
              <a:gd name="connsiteY11" fmla="*/ 429851 h 2392001"/>
              <a:gd name="connsiteX12" fmla="*/ 226773 w 3676051"/>
              <a:gd name="connsiteY12" fmla="*/ 0 h 239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76051" h="2392001">
                <a:moveTo>
                  <a:pt x="226773" y="0"/>
                </a:moveTo>
                <a:lnTo>
                  <a:pt x="3325445" y="7620"/>
                </a:lnTo>
                <a:lnTo>
                  <a:pt x="3463967" y="811327"/>
                </a:lnTo>
                <a:lnTo>
                  <a:pt x="3656605" y="875621"/>
                </a:lnTo>
                <a:lnTo>
                  <a:pt x="3676051" y="1660481"/>
                </a:lnTo>
                <a:lnTo>
                  <a:pt x="3461567" y="2094821"/>
                </a:lnTo>
                <a:lnTo>
                  <a:pt x="2606520" y="2110061"/>
                </a:lnTo>
                <a:lnTo>
                  <a:pt x="2402337" y="2346281"/>
                </a:lnTo>
                <a:lnTo>
                  <a:pt x="1789788" y="2392001"/>
                </a:lnTo>
                <a:lnTo>
                  <a:pt x="1643942" y="2102441"/>
                </a:lnTo>
                <a:lnTo>
                  <a:pt x="29923" y="2099901"/>
                </a:lnTo>
                <a:lnTo>
                  <a:pt x="0" y="429851"/>
                </a:lnTo>
                <a:lnTo>
                  <a:pt x="226773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ctRotLinks">
            <a:extLst>
              <a:ext uri="{FF2B5EF4-FFF2-40B4-BE49-F238E27FC236}">
                <a16:creationId xmlns:a16="http://schemas.microsoft.com/office/drawing/2014/main" id="{29BDCE83-7A33-198D-58EA-3C821DA50984}"/>
              </a:ext>
            </a:extLst>
          </p:cNvPr>
          <p:cNvSpPr/>
          <p:nvPr/>
        </p:nvSpPr>
        <p:spPr>
          <a:xfrm>
            <a:off x="1889760" y="3276600"/>
            <a:ext cx="3025140" cy="1935480"/>
          </a:xfrm>
          <a:custGeom>
            <a:avLst/>
            <a:gdLst>
              <a:gd name="connsiteX0" fmla="*/ 0 w 3025140"/>
              <a:gd name="connsiteY0" fmla="*/ 0 h 1928443"/>
              <a:gd name="connsiteX1" fmla="*/ 3025140 w 3025140"/>
              <a:gd name="connsiteY1" fmla="*/ 0 h 1928443"/>
              <a:gd name="connsiteX2" fmla="*/ 3025140 w 3025140"/>
              <a:gd name="connsiteY2" fmla="*/ 1928443 h 1928443"/>
              <a:gd name="connsiteX3" fmla="*/ 0 w 3025140"/>
              <a:gd name="connsiteY3" fmla="*/ 1928443 h 1928443"/>
              <a:gd name="connsiteX4" fmla="*/ 0 w 3025140"/>
              <a:gd name="connsiteY4" fmla="*/ 0 h 1928443"/>
              <a:gd name="connsiteX0" fmla="*/ 0 w 3025140"/>
              <a:gd name="connsiteY0" fmla="*/ 0 h 1928443"/>
              <a:gd name="connsiteX1" fmla="*/ 3025140 w 3025140"/>
              <a:gd name="connsiteY1" fmla="*/ 0 h 1928443"/>
              <a:gd name="connsiteX2" fmla="*/ 3025140 w 3025140"/>
              <a:gd name="connsiteY2" fmla="*/ 412063 h 1928443"/>
              <a:gd name="connsiteX3" fmla="*/ 3025140 w 3025140"/>
              <a:gd name="connsiteY3" fmla="*/ 1928443 h 1928443"/>
              <a:gd name="connsiteX4" fmla="*/ 0 w 3025140"/>
              <a:gd name="connsiteY4" fmla="*/ 1928443 h 1928443"/>
              <a:gd name="connsiteX5" fmla="*/ 0 w 3025140"/>
              <a:gd name="connsiteY5" fmla="*/ 0 h 1928443"/>
              <a:gd name="connsiteX0" fmla="*/ 0 w 3025140"/>
              <a:gd name="connsiteY0" fmla="*/ 0 h 1928443"/>
              <a:gd name="connsiteX1" fmla="*/ 3025140 w 3025140"/>
              <a:gd name="connsiteY1" fmla="*/ 0 h 1928443"/>
              <a:gd name="connsiteX2" fmla="*/ 3025140 w 3025140"/>
              <a:gd name="connsiteY2" fmla="*/ 412063 h 1928443"/>
              <a:gd name="connsiteX3" fmla="*/ 3025140 w 3025140"/>
              <a:gd name="connsiteY3" fmla="*/ 774013 h 1928443"/>
              <a:gd name="connsiteX4" fmla="*/ 3025140 w 3025140"/>
              <a:gd name="connsiteY4" fmla="*/ 1928443 h 1928443"/>
              <a:gd name="connsiteX5" fmla="*/ 0 w 3025140"/>
              <a:gd name="connsiteY5" fmla="*/ 1928443 h 1928443"/>
              <a:gd name="connsiteX6" fmla="*/ 0 w 3025140"/>
              <a:gd name="connsiteY6" fmla="*/ 0 h 1928443"/>
              <a:gd name="connsiteX0" fmla="*/ 0 w 3025140"/>
              <a:gd name="connsiteY0" fmla="*/ 0 h 1928443"/>
              <a:gd name="connsiteX1" fmla="*/ 3025140 w 3025140"/>
              <a:gd name="connsiteY1" fmla="*/ 0 h 1928443"/>
              <a:gd name="connsiteX2" fmla="*/ 3025140 w 3025140"/>
              <a:gd name="connsiteY2" fmla="*/ 412063 h 1928443"/>
              <a:gd name="connsiteX3" fmla="*/ 3018790 w 3025140"/>
              <a:gd name="connsiteY3" fmla="*/ 539063 h 1928443"/>
              <a:gd name="connsiteX4" fmla="*/ 3025140 w 3025140"/>
              <a:gd name="connsiteY4" fmla="*/ 774013 h 1928443"/>
              <a:gd name="connsiteX5" fmla="*/ 3025140 w 3025140"/>
              <a:gd name="connsiteY5" fmla="*/ 1928443 h 1928443"/>
              <a:gd name="connsiteX6" fmla="*/ 0 w 3025140"/>
              <a:gd name="connsiteY6" fmla="*/ 1928443 h 1928443"/>
              <a:gd name="connsiteX7" fmla="*/ 0 w 3025140"/>
              <a:gd name="connsiteY7" fmla="*/ 0 h 1928443"/>
              <a:gd name="connsiteX0" fmla="*/ 0 w 3025140"/>
              <a:gd name="connsiteY0" fmla="*/ 0 h 1928443"/>
              <a:gd name="connsiteX1" fmla="*/ 3025140 w 3025140"/>
              <a:gd name="connsiteY1" fmla="*/ 0 h 1928443"/>
              <a:gd name="connsiteX2" fmla="*/ 3025140 w 3025140"/>
              <a:gd name="connsiteY2" fmla="*/ 412063 h 1928443"/>
              <a:gd name="connsiteX3" fmla="*/ 2745740 w 3025140"/>
              <a:gd name="connsiteY3" fmla="*/ 443813 h 1928443"/>
              <a:gd name="connsiteX4" fmla="*/ 3025140 w 3025140"/>
              <a:gd name="connsiteY4" fmla="*/ 774013 h 1928443"/>
              <a:gd name="connsiteX5" fmla="*/ 3025140 w 3025140"/>
              <a:gd name="connsiteY5" fmla="*/ 1928443 h 1928443"/>
              <a:gd name="connsiteX6" fmla="*/ 0 w 3025140"/>
              <a:gd name="connsiteY6" fmla="*/ 1928443 h 1928443"/>
              <a:gd name="connsiteX7" fmla="*/ 0 w 3025140"/>
              <a:gd name="connsiteY7" fmla="*/ 0 h 1928443"/>
              <a:gd name="connsiteX0" fmla="*/ 0 w 3025140"/>
              <a:gd name="connsiteY0" fmla="*/ 0 h 1928443"/>
              <a:gd name="connsiteX1" fmla="*/ 3025140 w 3025140"/>
              <a:gd name="connsiteY1" fmla="*/ 0 h 1928443"/>
              <a:gd name="connsiteX2" fmla="*/ 3025140 w 3025140"/>
              <a:gd name="connsiteY2" fmla="*/ 412063 h 1928443"/>
              <a:gd name="connsiteX3" fmla="*/ 2815590 w 3025140"/>
              <a:gd name="connsiteY3" fmla="*/ 418413 h 1928443"/>
              <a:gd name="connsiteX4" fmla="*/ 3025140 w 3025140"/>
              <a:gd name="connsiteY4" fmla="*/ 774013 h 1928443"/>
              <a:gd name="connsiteX5" fmla="*/ 3025140 w 3025140"/>
              <a:gd name="connsiteY5" fmla="*/ 1928443 h 1928443"/>
              <a:gd name="connsiteX6" fmla="*/ 0 w 3025140"/>
              <a:gd name="connsiteY6" fmla="*/ 1928443 h 1928443"/>
              <a:gd name="connsiteX7" fmla="*/ 0 w 3025140"/>
              <a:gd name="connsiteY7" fmla="*/ 0 h 1928443"/>
              <a:gd name="connsiteX0" fmla="*/ 0 w 3025140"/>
              <a:gd name="connsiteY0" fmla="*/ 687 h 1929130"/>
              <a:gd name="connsiteX1" fmla="*/ 1551940 w 3025140"/>
              <a:gd name="connsiteY1" fmla="*/ 0 h 1929130"/>
              <a:gd name="connsiteX2" fmla="*/ 3025140 w 3025140"/>
              <a:gd name="connsiteY2" fmla="*/ 687 h 1929130"/>
              <a:gd name="connsiteX3" fmla="*/ 3025140 w 3025140"/>
              <a:gd name="connsiteY3" fmla="*/ 412750 h 1929130"/>
              <a:gd name="connsiteX4" fmla="*/ 2815590 w 3025140"/>
              <a:gd name="connsiteY4" fmla="*/ 419100 h 1929130"/>
              <a:gd name="connsiteX5" fmla="*/ 3025140 w 3025140"/>
              <a:gd name="connsiteY5" fmla="*/ 774700 h 1929130"/>
              <a:gd name="connsiteX6" fmla="*/ 3025140 w 3025140"/>
              <a:gd name="connsiteY6" fmla="*/ 1929130 h 1929130"/>
              <a:gd name="connsiteX7" fmla="*/ 0 w 3025140"/>
              <a:gd name="connsiteY7" fmla="*/ 1929130 h 1929130"/>
              <a:gd name="connsiteX8" fmla="*/ 0 w 3025140"/>
              <a:gd name="connsiteY8" fmla="*/ 687 h 1929130"/>
              <a:gd name="connsiteX0" fmla="*/ 0 w 3025140"/>
              <a:gd name="connsiteY0" fmla="*/ 7037 h 1935480"/>
              <a:gd name="connsiteX1" fmla="*/ 1551940 w 3025140"/>
              <a:gd name="connsiteY1" fmla="*/ 6350 h 1935480"/>
              <a:gd name="connsiteX2" fmla="*/ 2186940 w 3025140"/>
              <a:gd name="connsiteY2" fmla="*/ 0 h 1935480"/>
              <a:gd name="connsiteX3" fmla="*/ 3025140 w 3025140"/>
              <a:gd name="connsiteY3" fmla="*/ 7037 h 1935480"/>
              <a:gd name="connsiteX4" fmla="*/ 3025140 w 3025140"/>
              <a:gd name="connsiteY4" fmla="*/ 419100 h 1935480"/>
              <a:gd name="connsiteX5" fmla="*/ 2815590 w 3025140"/>
              <a:gd name="connsiteY5" fmla="*/ 425450 h 1935480"/>
              <a:gd name="connsiteX6" fmla="*/ 3025140 w 3025140"/>
              <a:gd name="connsiteY6" fmla="*/ 781050 h 1935480"/>
              <a:gd name="connsiteX7" fmla="*/ 3025140 w 3025140"/>
              <a:gd name="connsiteY7" fmla="*/ 1935480 h 1935480"/>
              <a:gd name="connsiteX8" fmla="*/ 0 w 3025140"/>
              <a:gd name="connsiteY8" fmla="*/ 1935480 h 1935480"/>
              <a:gd name="connsiteX9" fmla="*/ 0 w 3025140"/>
              <a:gd name="connsiteY9" fmla="*/ 7037 h 1935480"/>
              <a:gd name="connsiteX0" fmla="*/ 0 w 3025140"/>
              <a:gd name="connsiteY0" fmla="*/ 7037 h 1935480"/>
              <a:gd name="connsiteX1" fmla="*/ 1551940 w 3025140"/>
              <a:gd name="connsiteY1" fmla="*/ 6350 h 1935480"/>
              <a:gd name="connsiteX2" fmla="*/ 1767840 w 3025140"/>
              <a:gd name="connsiteY2" fmla="*/ 0 h 1935480"/>
              <a:gd name="connsiteX3" fmla="*/ 2186940 w 3025140"/>
              <a:gd name="connsiteY3" fmla="*/ 0 h 1935480"/>
              <a:gd name="connsiteX4" fmla="*/ 3025140 w 3025140"/>
              <a:gd name="connsiteY4" fmla="*/ 7037 h 1935480"/>
              <a:gd name="connsiteX5" fmla="*/ 3025140 w 3025140"/>
              <a:gd name="connsiteY5" fmla="*/ 419100 h 1935480"/>
              <a:gd name="connsiteX6" fmla="*/ 2815590 w 3025140"/>
              <a:gd name="connsiteY6" fmla="*/ 425450 h 1935480"/>
              <a:gd name="connsiteX7" fmla="*/ 3025140 w 3025140"/>
              <a:gd name="connsiteY7" fmla="*/ 781050 h 1935480"/>
              <a:gd name="connsiteX8" fmla="*/ 3025140 w 3025140"/>
              <a:gd name="connsiteY8" fmla="*/ 1935480 h 1935480"/>
              <a:gd name="connsiteX9" fmla="*/ 0 w 3025140"/>
              <a:gd name="connsiteY9" fmla="*/ 1935480 h 1935480"/>
              <a:gd name="connsiteX10" fmla="*/ 0 w 3025140"/>
              <a:gd name="connsiteY10" fmla="*/ 7037 h 1935480"/>
              <a:gd name="connsiteX0" fmla="*/ 0 w 3025140"/>
              <a:gd name="connsiteY0" fmla="*/ 7037 h 1935480"/>
              <a:gd name="connsiteX1" fmla="*/ 1551940 w 3025140"/>
              <a:gd name="connsiteY1" fmla="*/ 6350 h 1935480"/>
              <a:gd name="connsiteX2" fmla="*/ 1742440 w 3025140"/>
              <a:gd name="connsiteY2" fmla="*/ 292100 h 1935480"/>
              <a:gd name="connsiteX3" fmla="*/ 2186940 w 3025140"/>
              <a:gd name="connsiteY3" fmla="*/ 0 h 1935480"/>
              <a:gd name="connsiteX4" fmla="*/ 3025140 w 3025140"/>
              <a:gd name="connsiteY4" fmla="*/ 7037 h 1935480"/>
              <a:gd name="connsiteX5" fmla="*/ 3025140 w 3025140"/>
              <a:gd name="connsiteY5" fmla="*/ 419100 h 1935480"/>
              <a:gd name="connsiteX6" fmla="*/ 2815590 w 3025140"/>
              <a:gd name="connsiteY6" fmla="*/ 425450 h 1935480"/>
              <a:gd name="connsiteX7" fmla="*/ 3025140 w 3025140"/>
              <a:gd name="connsiteY7" fmla="*/ 781050 h 1935480"/>
              <a:gd name="connsiteX8" fmla="*/ 3025140 w 3025140"/>
              <a:gd name="connsiteY8" fmla="*/ 1935480 h 1935480"/>
              <a:gd name="connsiteX9" fmla="*/ 0 w 3025140"/>
              <a:gd name="connsiteY9" fmla="*/ 1935480 h 1935480"/>
              <a:gd name="connsiteX10" fmla="*/ 0 w 3025140"/>
              <a:gd name="connsiteY10" fmla="*/ 7037 h 1935480"/>
              <a:gd name="connsiteX0" fmla="*/ 0 w 3025140"/>
              <a:gd name="connsiteY0" fmla="*/ 7037 h 1935480"/>
              <a:gd name="connsiteX1" fmla="*/ 1551940 w 3025140"/>
              <a:gd name="connsiteY1" fmla="*/ 6350 h 1935480"/>
              <a:gd name="connsiteX2" fmla="*/ 1615440 w 3025140"/>
              <a:gd name="connsiteY2" fmla="*/ 381000 h 1935480"/>
              <a:gd name="connsiteX3" fmla="*/ 2186940 w 3025140"/>
              <a:gd name="connsiteY3" fmla="*/ 0 h 1935480"/>
              <a:gd name="connsiteX4" fmla="*/ 3025140 w 3025140"/>
              <a:gd name="connsiteY4" fmla="*/ 7037 h 1935480"/>
              <a:gd name="connsiteX5" fmla="*/ 3025140 w 3025140"/>
              <a:gd name="connsiteY5" fmla="*/ 419100 h 1935480"/>
              <a:gd name="connsiteX6" fmla="*/ 2815590 w 3025140"/>
              <a:gd name="connsiteY6" fmla="*/ 425450 h 1935480"/>
              <a:gd name="connsiteX7" fmla="*/ 3025140 w 3025140"/>
              <a:gd name="connsiteY7" fmla="*/ 781050 h 1935480"/>
              <a:gd name="connsiteX8" fmla="*/ 3025140 w 3025140"/>
              <a:gd name="connsiteY8" fmla="*/ 1935480 h 1935480"/>
              <a:gd name="connsiteX9" fmla="*/ 0 w 3025140"/>
              <a:gd name="connsiteY9" fmla="*/ 1935480 h 1935480"/>
              <a:gd name="connsiteX10" fmla="*/ 0 w 3025140"/>
              <a:gd name="connsiteY10" fmla="*/ 7037 h 1935480"/>
              <a:gd name="connsiteX0" fmla="*/ 0 w 3025140"/>
              <a:gd name="connsiteY0" fmla="*/ 7037 h 1935480"/>
              <a:gd name="connsiteX1" fmla="*/ 1551940 w 3025140"/>
              <a:gd name="connsiteY1" fmla="*/ 6350 h 1935480"/>
              <a:gd name="connsiteX2" fmla="*/ 1628140 w 3025140"/>
              <a:gd name="connsiteY2" fmla="*/ 463550 h 1935480"/>
              <a:gd name="connsiteX3" fmla="*/ 2186940 w 3025140"/>
              <a:gd name="connsiteY3" fmla="*/ 0 h 1935480"/>
              <a:gd name="connsiteX4" fmla="*/ 3025140 w 3025140"/>
              <a:gd name="connsiteY4" fmla="*/ 7037 h 1935480"/>
              <a:gd name="connsiteX5" fmla="*/ 3025140 w 3025140"/>
              <a:gd name="connsiteY5" fmla="*/ 419100 h 1935480"/>
              <a:gd name="connsiteX6" fmla="*/ 2815590 w 3025140"/>
              <a:gd name="connsiteY6" fmla="*/ 425450 h 1935480"/>
              <a:gd name="connsiteX7" fmla="*/ 3025140 w 3025140"/>
              <a:gd name="connsiteY7" fmla="*/ 781050 h 1935480"/>
              <a:gd name="connsiteX8" fmla="*/ 3025140 w 3025140"/>
              <a:gd name="connsiteY8" fmla="*/ 1935480 h 1935480"/>
              <a:gd name="connsiteX9" fmla="*/ 0 w 3025140"/>
              <a:gd name="connsiteY9" fmla="*/ 1935480 h 1935480"/>
              <a:gd name="connsiteX10" fmla="*/ 0 w 3025140"/>
              <a:gd name="connsiteY10" fmla="*/ 7037 h 1935480"/>
              <a:gd name="connsiteX0" fmla="*/ 0 w 3025140"/>
              <a:gd name="connsiteY0" fmla="*/ 7037 h 1935480"/>
              <a:gd name="connsiteX1" fmla="*/ 1551940 w 3025140"/>
              <a:gd name="connsiteY1" fmla="*/ 6350 h 1935480"/>
              <a:gd name="connsiteX2" fmla="*/ 1628140 w 3025140"/>
              <a:gd name="connsiteY2" fmla="*/ 463550 h 1935480"/>
              <a:gd name="connsiteX3" fmla="*/ 1977390 w 3025140"/>
              <a:gd name="connsiteY3" fmla="*/ 184150 h 1935480"/>
              <a:gd name="connsiteX4" fmla="*/ 2186940 w 3025140"/>
              <a:gd name="connsiteY4" fmla="*/ 0 h 1935480"/>
              <a:gd name="connsiteX5" fmla="*/ 3025140 w 3025140"/>
              <a:gd name="connsiteY5" fmla="*/ 7037 h 1935480"/>
              <a:gd name="connsiteX6" fmla="*/ 3025140 w 3025140"/>
              <a:gd name="connsiteY6" fmla="*/ 419100 h 1935480"/>
              <a:gd name="connsiteX7" fmla="*/ 2815590 w 3025140"/>
              <a:gd name="connsiteY7" fmla="*/ 425450 h 1935480"/>
              <a:gd name="connsiteX8" fmla="*/ 3025140 w 3025140"/>
              <a:gd name="connsiteY8" fmla="*/ 781050 h 1935480"/>
              <a:gd name="connsiteX9" fmla="*/ 3025140 w 3025140"/>
              <a:gd name="connsiteY9" fmla="*/ 1935480 h 1935480"/>
              <a:gd name="connsiteX10" fmla="*/ 0 w 3025140"/>
              <a:gd name="connsiteY10" fmla="*/ 1935480 h 1935480"/>
              <a:gd name="connsiteX11" fmla="*/ 0 w 3025140"/>
              <a:gd name="connsiteY11" fmla="*/ 7037 h 1935480"/>
              <a:gd name="connsiteX0" fmla="*/ 0 w 3025140"/>
              <a:gd name="connsiteY0" fmla="*/ 7037 h 1935480"/>
              <a:gd name="connsiteX1" fmla="*/ 1551940 w 3025140"/>
              <a:gd name="connsiteY1" fmla="*/ 6350 h 1935480"/>
              <a:gd name="connsiteX2" fmla="*/ 1628140 w 3025140"/>
              <a:gd name="connsiteY2" fmla="*/ 463550 h 1935480"/>
              <a:gd name="connsiteX3" fmla="*/ 2098040 w 3025140"/>
              <a:gd name="connsiteY3" fmla="*/ 393700 h 1935480"/>
              <a:gd name="connsiteX4" fmla="*/ 2186940 w 3025140"/>
              <a:gd name="connsiteY4" fmla="*/ 0 h 1935480"/>
              <a:gd name="connsiteX5" fmla="*/ 3025140 w 3025140"/>
              <a:gd name="connsiteY5" fmla="*/ 7037 h 1935480"/>
              <a:gd name="connsiteX6" fmla="*/ 3025140 w 3025140"/>
              <a:gd name="connsiteY6" fmla="*/ 419100 h 1935480"/>
              <a:gd name="connsiteX7" fmla="*/ 2815590 w 3025140"/>
              <a:gd name="connsiteY7" fmla="*/ 425450 h 1935480"/>
              <a:gd name="connsiteX8" fmla="*/ 3025140 w 3025140"/>
              <a:gd name="connsiteY8" fmla="*/ 781050 h 1935480"/>
              <a:gd name="connsiteX9" fmla="*/ 3025140 w 3025140"/>
              <a:gd name="connsiteY9" fmla="*/ 1935480 h 1935480"/>
              <a:gd name="connsiteX10" fmla="*/ 0 w 3025140"/>
              <a:gd name="connsiteY10" fmla="*/ 1935480 h 1935480"/>
              <a:gd name="connsiteX11" fmla="*/ 0 w 3025140"/>
              <a:gd name="connsiteY11" fmla="*/ 7037 h 1935480"/>
              <a:gd name="connsiteX0" fmla="*/ 0 w 3025140"/>
              <a:gd name="connsiteY0" fmla="*/ 7037 h 1935480"/>
              <a:gd name="connsiteX1" fmla="*/ 1551940 w 3025140"/>
              <a:gd name="connsiteY1" fmla="*/ 6350 h 1935480"/>
              <a:gd name="connsiteX2" fmla="*/ 1628140 w 3025140"/>
              <a:gd name="connsiteY2" fmla="*/ 406400 h 1935480"/>
              <a:gd name="connsiteX3" fmla="*/ 2098040 w 3025140"/>
              <a:gd name="connsiteY3" fmla="*/ 393700 h 1935480"/>
              <a:gd name="connsiteX4" fmla="*/ 2186940 w 3025140"/>
              <a:gd name="connsiteY4" fmla="*/ 0 h 1935480"/>
              <a:gd name="connsiteX5" fmla="*/ 3025140 w 3025140"/>
              <a:gd name="connsiteY5" fmla="*/ 7037 h 1935480"/>
              <a:gd name="connsiteX6" fmla="*/ 3025140 w 3025140"/>
              <a:gd name="connsiteY6" fmla="*/ 419100 h 1935480"/>
              <a:gd name="connsiteX7" fmla="*/ 2815590 w 3025140"/>
              <a:gd name="connsiteY7" fmla="*/ 425450 h 1935480"/>
              <a:gd name="connsiteX8" fmla="*/ 3025140 w 3025140"/>
              <a:gd name="connsiteY8" fmla="*/ 781050 h 1935480"/>
              <a:gd name="connsiteX9" fmla="*/ 3025140 w 3025140"/>
              <a:gd name="connsiteY9" fmla="*/ 1935480 h 1935480"/>
              <a:gd name="connsiteX10" fmla="*/ 0 w 3025140"/>
              <a:gd name="connsiteY10" fmla="*/ 1935480 h 1935480"/>
              <a:gd name="connsiteX11" fmla="*/ 0 w 3025140"/>
              <a:gd name="connsiteY11" fmla="*/ 7037 h 1935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25140" h="1935480">
                <a:moveTo>
                  <a:pt x="0" y="7037"/>
                </a:moveTo>
                <a:lnTo>
                  <a:pt x="1551940" y="6350"/>
                </a:lnTo>
                <a:lnTo>
                  <a:pt x="1628140" y="406400"/>
                </a:lnTo>
                <a:lnTo>
                  <a:pt x="2098040" y="393700"/>
                </a:lnTo>
                <a:lnTo>
                  <a:pt x="2186940" y="0"/>
                </a:lnTo>
                <a:lnTo>
                  <a:pt x="3025140" y="7037"/>
                </a:lnTo>
                <a:lnTo>
                  <a:pt x="3025140" y="419100"/>
                </a:lnTo>
                <a:lnTo>
                  <a:pt x="2815590" y="425450"/>
                </a:lnTo>
                <a:lnTo>
                  <a:pt x="3025140" y="781050"/>
                </a:lnTo>
                <a:lnTo>
                  <a:pt x="3025140" y="1935480"/>
                </a:lnTo>
                <a:lnTo>
                  <a:pt x="0" y="1935480"/>
                </a:lnTo>
                <a:lnTo>
                  <a:pt x="0" y="7037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ctRotRechts">
            <a:extLst>
              <a:ext uri="{FF2B5EF4-FFF2-40B4-BE49-F238E27FC236}">
                <a16:creationId xmlns:a16="http://schemas.microsoft.com/office/drawing/2014/main" id="{A99B18BF-E853-3981-82A3-CB7B4574053A}"/>
              </a:ext>
            </a:extLst>
          </p:cNvPr>
          <p:cNvSpPr/>
          <p:nvPr/>
        </p:nvSpPr>
        <p:spPr>
          <a:xfrm>
            <a:off x="6448394" y="3267526"/>
            <a:ext cx="3655273" cy="2131651"/>
          </a:xfrm>
          <a:custGeom>
            <a:avLst/>
            <a:gdLst>
              <a:gd name="connsiteX0" fmla="*/ 0 w 3458423"/>
              <a:gd name="connsiteY0" fmla="*/ 0 h 2125301"/>
              <a:gd name="connsiteX1" fmla="*/ 3458423 w 3458423"/>
              <a:gd name="connsiteY1" fmla="*/ 0 h 2125301"/>
              <a:gd name="connsiteX2" fmla="*/ 3458423 w 3458423"/>
              <a:gd name="connsiteY2" fmla="*/ 2125301 h 2125301"/>
              <a:gd name="connsiteX3" fmla="*/ 0 w 3458423"/>
              <a:gd name="connsiteY3" fmla="*/ 2125301 h 2125301"/>
              <a:gd name="connsiteX4" fmla="*/ 0 w 3458423"/>
              <a:gd name="connsiteY4" fmla="*/ 0 h 2125301"/>
              <a:gd name="connsiteX0" fmla="*/ 3144 w 3461567"/>
              <a:gd name="connsiteY0" fmla="*/ 0 h 2125301"/>
              <a:gd name="connsiteX1" fmla="*/ 3461567 w 3461567"/>
              <a:gd name="connsiteY1" fmla="*/ 0 h 2125301"/>
              <a:gd name="connsiteX2" fmla="*/ 3461567 w 3461567"/>
              <a:gd name="connsiteY2" fmla="*/ 2125301 h 2125301"/>
              <a:gd name="connsiteX3" fmla="*/ 3144 w 3461567"/>
              <a:gd name="connsiteY3" fmla="*/ 2125301 h 2125301"/>
              <a:gd name="connsiteX4" fmla="*/ 0 w 3461567"/>
              <a:gd name="connsiteY4" fmla="*/ 1268051 h 2125301"/>
              <a:gd name="connsiteX5" fmla="*/ 3144 w 3461567"/>
              <a:gd name="connsiteY5" fmla="*/ 0 h 2125301"/>
              <a:gd name="connsiteX0" fmla="*/ 196850 w 3655273"/>
              <a:gd name="connsiteY0" fmla="*/ 0 h 2125301"/>
              <a:gd name="connsiteX1" fmla="*/ 3655273 w 3655273"/>
              <a:gd name="connsiteY1" fmla="*/ 0 h 2125301"/>
              <a:gd name="connsiteX2" fmla="*/ 3655273 w 3655273"/>
              <a:gd name="connsiteY2" fmla="*/ 2125301 h 2125301"/>
              <a:gd name="connsiteX3" fmla="*/ 0 w 3655273"/>
              <a:gd name="connsiteY3" fmla="*/ 2099901 h 2125301"/>
              <a:gd name="connsiteX4" fmla="*/ 193706 w 3655273"/>
              <a:gd name="connsiteY4" fmla="*/ 1268051 h 2125301"/>
              <a:gd name="connsiteX5" fmla="*/ 196850 w 3655273"/>
              <a:gd name="connsiteY5" fmla="*/ 0 h 2125301"/>
              <a:gd name="connsiteX0" fmla="*/ 196850 w 3655273"/>
              <a:gd name="connsiteY0" fmla="*/ 0 h 2125301"/>
              <a:gd name="connsiteX1" fmla="*/ 3655273 w 3655273"/>
              <a:gd name="connsiteY1" fmla="*/ 0 h 2125301"/>
              <a:gd name="connsiteX2" fmla="*/ 3655273 w 3655273"/>
              <a:gd name="connsiteY2" fmla="*/ 2125301 h 2125301"/>
              <a:gd name="connsiteX3" fmla="*/ 0 w 3655273"/>
              <a:gd name="connsiteY3" fmla="*/ 2099901 h 2125301"/>
              <a:gd name="connsiteX4" fmla="*/ 92106 w 3655273"/>
              <a:gd name="connsiteY4" fmla="*/ 1268051 h 2125301"/>
              <a:gd name="connsiteX5" fmla="*/ 196850 w 3655273"/>
              <a:gd name="connsiteY5" fmla="*/ 0 h 2125301"/>
              <a:gd name="connsiteX0" fmla="*/ 196850 w 3655273"/>
              <a:gd name="connsiteY0" fmla="*/ 0 h 2125301"/>
              <a:gd name="connsiteX1" fmla="*/ 3655273 w 3655273"/>
              <a:gd name="connsiteY1" fmla="*/ 0 h 2125301"/>
              <a:gd name="connsiteX2" fmla="*/ 3655273 w 3655273"/>
              <a:gd name="connsiteY2" fmla="*/ 2125301 h 2125301"/>
              <a:gd name="connsiteX3" fmla="*/ 0 w 3655273"/>
              <a:gd name="connsiteY3" fmla="*/ 2099901 h 2125301"/>
              <a:gd name="connsiteX4" fmla="*/ 92106 w 3655273"/>
              <a:gd name="connsiteY4" fmla="*/ 1268051 h 2125301"/>
              <a:gd name="connsiteX5" fmla="*/ 136556 w 3655273"/>
              <a:gd name="connsiteY5" fmla="*/ 555174 h 2125301"/>
              <a:gd name="connsiteX6" fmla="*/ 196850 w 3655273"/>
              <a:gd name="connsiteY6" fmla="*/ 0 h 2125301"/>
              <a:gd name="connsiteX0" fmla="*/ 196850 w 3655273"/>
              <a:gd name="connsiteY0" fmla="*/ 0 h 2125301"/>
              <a:gd name="connsiteX1" fmla="*/ 3655273 w 3655273"/>
              <a:gd name="connsiteY1" fmla="*/ 0 h 2125301"/>
              <a:gd name="connsiteX2" fmla="*/ 3655273 w 3655273"/>
              <a:gd name="connsiteY2" fmla="*/ 2125301 h 2125301"/>
              <a:gd name="connsiteX3" fmla="*/ 0 w 3655273"/>
              <a:gd name="connsiteY3" fmla="*/ 2099901 h 2125301"/>
              <a:gd name="connsiteX4" fmla="*/ 92106 w 3655273"/>
              <a:gd name="connsiteY4" fmla="*/ 1268051 h 2125301"/>
              <a:gd name="connsiteX5" fmla="*/ 231806 w 3655273"/>
              <a:gd name="connsiteY5" fmla="*/ 580574 h 2125301"/>
              <a:gd name="connsiteX6" fmla="*/ 196850 w 3655273"/>
              <a:gd name="connsiteY6" fmla="*/ 0 h 2125301"/>
              <a:gd name="connsiteX0" fmla="*/ 196850 w 3655273"/>
              <a:gd name="connsiteY0" fmla="*/ 0 h 2125301"/>
              <a:gd name="connsiteX1" fmla="*/ 3655273 w 3655273"/>
              <a:gd name="connsiteY1" fmla="*/ 0 h 2125301"/>
              <a:gd name="connsiteX2" fmla="*/ 3655273 w 3655273"/>
              <a:gd name="connsiteY2" fmla="*/ 2125301 h 2125301"/>
              <a:gd name="connsiteX3" fmla="*/ 0 w 3655273"/>
              <a:gd name="connsiteY3" fmla="*/ 2099901 h 2125301"/>
              <a:gd name="connsiteX4" fmla="*/ 92106 w 3655273"/>
              <a:gd name="connsiteY4" fmla="*/ 1268051 h 2125301"/>
              <a:gd name="connsiteX5" fmla="*/ 193706 w 3655273"/>
              <a:gd name="connsiteY5" fmla="*/ 675824 h 2125301"/>
              <a:gd name="connsiteX6" fmla="*/ 196850 w 3655273"/>
              <a:gd name="connsiteY6" fmla="*/ 0 h 2125301"/>
              <a:gd name="connsiteX0" fmla="*/ 107950 w 3655273"/>
              <a:gd name="connsiteY0" fmla="*/ 0 h 2131651"/>
              <a:gd name="connsiteX1" fmla="*/ 3655273 w 3655273"/>
              <a:gd name="connsiteY1" fmla="*/ 6350 h 2131651"/>
              <a:gd name="connsiteX2" fmla="*/ 3655273 w 3655273"/>
              <a:gd name="connsiteY2" fmla="*/ 2131651 h 2131651"/>
              <a:gd name="connsiteX3" fmla="*/ 0 w 3655273"/>
              <a:gd name="connsiteY3" fmla="*/ 2106251 h 2131651"/>
              <a:gd name="connsiteX4" fmla="*/ 92106 w 3655273"/>
              <a:gd name="connsiteY4" fmla="*/ 1274401 h 2131651"/>
              <a:gd name="connsiteX5" fmla="*/ 193706 w 3655273"/>
              <a:gd name="connsiteY5" fmla="*/ 682174 h 2131651"/>
              <a:gd name="connsiteX6" fmla="*/ 107950 w 3655273"/>
              <a:gd name="connsiteY6" fmla="*/ 0 h 213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55273" h="2131651">
                <a:moveTo>
                  <a:pt x="107950" y="0"/>
                </a:moveTo>
                <a:lnTo>
                  <a:pt x="3655273" y="6350"/>
                </a:lnTo>
                <a:lnTo>
                  <a:pt x="3655273" y="2131651"/>
                </a:lnTo>
                <a:lnTo>
                  <a:pt x="0" y="2106251"/>
                </a:lnTo>
                <a:lnTo>
                  <a:pt x="92106" y="1274401"/>
                </a:lnTo>
                <a:lnTo>
                  <a:pt x="193706" y="682174"/>
                </a:lnTo>
                <a:lnTo>
                  <a:pt x="10795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841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74618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7">
            <a:extLst>
              <a:ext uri="{FF2B5EF4-FFF2-40B4-BE49-F238E27FC236}">
                <a16:creationId xmlns:a16="http://schemas.microsoft.com/office/drawing/2014/main" id="{DA2603DF-C51A-8068-E956-F7F62B6057D8}"/>
              </a:ext>
            </a:extLst>
          </p:cNvPr>
          <p:cNvSpPr/>
          <p:nvPr/>
        </p:nvSpPr>
        <p:spPr>
          <a:xfrm>
            <a:off x="2057400" y="616018"/>
            <a:ext cx="8072095" cy="5337156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9427 w 12201427"/>
              <a:gd name="connsiteY0" fmla="*/ 0 h 6858000"/>
              <a:gd name="connsiteX1" fmla="*/ 12201427 w 12201427"/>
              <a:gd name="connsiteY1" fmla="*/ 0 h 6858000"/>
              <a:gd name="connsiteX2" fmla="*/ 12201427 w 12201427"/>
              <a:gd name="connsiteY2" fmla="*/ 6858000 h 6858000"/>
              <a:gd name="connsiteX3" fmla="*/ 9427 w 12201427"/>
              <a:gd name="connsiteY3" fmla="*/ 6858000 h 6858000"/>
              <a:gd name="connsiteX4" fmla="*/ 0 w 12201427"/>
              <a:gd name="connsiteY4" fmla="*/ 1168924 h 6858000"/>
              <a:gd name="connsiteX5" fmla="*/ 9427 w 12201427"/>
              <a:gd name="connsiteY5" fmla="*/ 0 h 6858000"/>
              <a:gd name="connsiteX0" fmla="*/ 9427 w 12201427"/>
              <a:gd name="connsiteY0" fmla="*/ 942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9427 w 12201427"/>
              <a:gd name="connsiteY6" fmla="*/ 9427 h 6867427"/>
              <a:gd name="connsiteX0" fmla="*/ 1696825 w 12201427"/>
              <a:gd name="connsiteY0" fmla="*/ 838986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696825 w 12201427"/>
              <a:gd name="connsiteY6" fmla="*/ 838986 h 6867427"/>
              <a:gd name="connsiteX0" fmla="*/ 1960775 w 12201427"/>
              <a:gd name="connsiteY0" fmla="*/ 71643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16437 h 6867427"/>
              <a:gd name="connsiteX0" fmla="*/ 1960775 w 12201427"/>
              <a:gd name="connsiteY0" fmla="*/ 71643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16437 h 6867427"/>
              <a:gd name="connsiteX0" fmla="*/ 1960775 w 12201427"/>
              <a:gd name="connsiteY0" fmla="*/ 71643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16437 h 6867427"/>
              <a:gd name="connsiteX0" fmla="*/ 1960775 w 12201427"/>
              <a:gd name="connsiteY0" fmla="*/ 782424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82424 h 6867427"/>
              <a:gd name="connsiteX0" fmla="*/ 1960775 w 12201427"/>
              <a:gd name="connsiteY0" fmla="*/ 772997 h 6858000"/>
              <a:gd name="connsiteX1" fmla="*/ 1878494 w 12201427"/>
              <a:gd name="connsiteY1" fmla="*/ 3054 h 6858000"/>
              <a:gd name="connsiteX2" fmla="*/ 12201427 w 12201427"/>
              <a:gd name="connsiteY2" fmla="*/ 0 h 6858000"/>
              <a:gd name="connsiteX3" fmla="*/ 12201427 w 12201427"/>
              <a:gd name="connsiteY3" fmla="*/ 6858000 h 6858000"/>
              <a:gd name="connsiteX4" fmla="*/ 9427 w 12201427"/>
              <a:gd name="connsiteY4" fmla="*/ 6858000 h 6858000"/>
              <a:gd name="connsiteX5" fmla="*/ 0 w 12201427"/>
              <a:gd name="connsiteY5" fmla="*/ 1168924 h 6858000"/>
              <a:gd name="connsiteX6" fmla="*/ 1960775 w 12201427"/>
              <a:gd name="connsiteY6" fmla="*/ 772997 h 6858000"/>
              <a:gd name="connsiteX0" fmla="*/ 1557642 w 12201427"/>
              <a:gd name="connsiteY0" fmla="*/ 872847 h 6858000"/>
              <a:gd name="connsiteX1" fmla="*/ 1878494 w 12201427"/>
              <a:gd name="connsiteY1" fmla="*/ 3054 h 6858000"/>
              <a:gd name="connsiteX2" fmla="*/ 12201427 w 12201427"/>
              <a:gd name="connsiteY2" fmla="*/ 0 h 6858000"/>
              <a:gd name="connsiteX3" fmla="*/ 12201427 w 12201427"/>
              <a:gd name="connsiteY3" fmla="*/ 6858000 h 6858000"/>
              <a:gd name="connsiteX4" fmla="*/ 9427 w 12201427"/>
              <a:gd name="connsiteY4" fmla="*/ 6858000 h 6858000"/>
              <a:gd name="connsiteX5" fmla="*/ 0 w 12201427"/>
              <a:gd name="connsiteY5" fmla="*/ 1168924 h 6858000"/>
              <a:gd name="connsiteX6" fmla="*/ 1557642 w 12201427"/>
              <a:gd name="connsiteY6" fmla="*/ 872847 h 6858000"/>
              <a:gd name="connsiteX0" fmla="*/ 1557642 w 12201427"/>
              <a:gd name="connsiteY0" fmla="*/ 894755 h 6879908"/>
              <a:gd name="connsiteX1" fmla="*/ 2224036 w 12201427"/>
              <a:gd name="connsiteY1" fmla="*/ 0 h 6879908"/>
              <a:gd name="connsiteX2" fmla="*/ 12201427 w 12201427"/>
              <a:gd name="connsiteY2" fmla="*/ 21908 h 6879908"/>
              <a:gd name="connsiteX3" fmla="*/ 12201427 w 12201427"/>
              <a:gd name="connsiteY3" fmla="*/ 6879908 h 6879908"/>
              <a:gd name="connsiteX4" fmla="*/ 9427 w 12201427"/>
              <a:gd name="connsiteY4" fmla="*/ 6879908 h 6879908"/>
              <a:gd name="connsiteX5" fmla="*/ 0 w 12201427"/>
              <a:gd name="connsiteY5" fmla="*/ 1190832 h 6879908"/>
              <a:gd name="connsiteX6" fmla="*/ 1557642 w 12201427"/>
              <a:gd name="connsiteY6" fmla="*/ 894755 h 6879908"/>
              <a:gd name="connsiteX0" fmla="*/ 1744811 w 12201427"/>
              <a:gd name="connsiteY0" fmla="*/ 894755 h 6879908"/>
              <a:gd name="connsiteX1" fmla="*/ 2224036 w 12201427"/>
              <a:gd name="connsiteY1" fmla="*/ 0 h 6879908"/>
              <a:gd name="connsiteX2" fmla="*/ 12201427 w 12201427"/>
              <a:gd name="connsiteY2" fmla="*/ 21908 h 6879908"/>
              <a:gd name="connsiteX3" fmla="*/ 12201427 w 12201427"/>
              <a:gd name="connsiteY3" fmla="*/ 6879908 h 6879908"/>
              <a:gd name="connsiteX4" fmla="*/ 9427 w 12201427"/>
              <a:gd name="connsiteY4" fmla="*/ 6879908 h 6879908"/>
              <a:gd name="connsiteX5" fmla="*/ 0 w 12201427"/>
              <a:gd name="connsiteY5" fmla="*/ 1190832 h 6879908"/>
              <a:gd name="connsiteX6" fmla="*/ 1744811 w 12201427"/>
              <a:gd name="connsiteY6" fmla="*/ 894755 h 6879908"/>
              <a:gd name="connsiteX0" fmla="*/ 1744811 w 12201427"/>
              <a:gd name="connsiteY0" fmla="*/ 907236 h 6892389"/>
              <a:gd name="connsiteX1" fmla="*/ 2094458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744811 w 12201427"/>
              <a:gd name="connsiteY6" fmla="*/ 907236 h 6892389"/>
              <a:gd name="connsiteX0" fmla="*/ 1744811 w 12201427"/>
              <a:gd name="connsiteY0" fmla="*/ 907236 h 6892389"/>
              <a:gd name="connsiteX1" fmla="*/ 2058463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744811 w 12201427"/>
              <a:gd name="connsiteY6" fmla="*/ 907236 h 6892389"/>
              <a:gd name="connsiteX0" fmla="*/ 1802401 w 12201427"/>
              <a:gd name="connsiteY0" fmla="*/ 857311 h 6892389"/>
              <a:gd name="connsiteX1" fmla="*/ 2058463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802401 w 12201427"/>
              <a:gd name="connsiteY6" fmla="*/ 857311 h 6892389"/>
              <a:gd name="connsiteX0" fmla="*/ 1802401 w 12201427"/>
              <a:gd name="connsiteY0" fmla="*/ 857311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802401 w 12201427"/>
              <a:gd name="connsiteY6" fmla="*/ 857311 h 6892389"/>
              <a:gd name="connsiteX0" fmla="*/ 1528847 w 12201427"/>
              <a:gd name="connsiteY0" fmla="*/ 900996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528847 w 12201427"/>
              <a:gd name="connsiteY6" fmla="*/ 900996 h 6892389"/>
              <a:gd name="connsiteX0" fmla="*/ 1687220 w 12201427"/>
              <a:gd name="connsiteY0" fmla="*/ 826109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687220 w 12201427"/>
              <a:gd name="connsiteY6" fmla="*/ 826109 h 6892389"/>
              <a:gd name="connsiteX0" fmla="*/ 1514450 w 12201427"/>
              <a:gd name="connsiteY0" fmla="*/ 913477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514450 w 12201427"/>
              <a:gd name="connsiteY6" fmla="*/ 913477 h 6892389"/>
              <a:gd name="connsiteX0" fmla="*/ 1514450 w 12201427"/>
              <a:gd name="connsiteY0" fmla="*/ 913477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514450 w 12201427"/>
              <a:gd name="connsiteY6" fmla="*/ 913477 h 6892389"/>
              <a:gd name="connsiteX0" fmla="*/ 1514450 w 12201427"/>
              <a:gd name="connsiteY0" fmla="*/ 913477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514450 w 12201427"/>
              <a:gd name="connsiteY6" fmla="*/ 913477 h 6892389"/>
              <a:gd name="connsiteX0" fmla="*/ 1514450 w 12201427"/>
              <a:gd name="connsiteY0" fmla="*/ 913477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514450 w 12201427"/>
              <a:gd name="connsiteY6" fmla="*/ 913477 h 6892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1427" h="6892389">
                <a:moveTo>
                  <a:pt x="1514450" y="913477"/>
                </a:moveTo>
                <a:cubicBezTo>
                  <a:pt x="2165876" y="719164"/>
                  <a:pt x="1862727" y="238812"/>
                  <a:pt x="2051264" y="0"/>
                </a:cubicBezTo>
                <a:lnTo>
                  <a:pt x="12201427" y="34389"/>
                </a:lnTo>
                <a:lnTo>
                  <a:pt x="12201427" y="6892389"/>
                </a:lnTo>
                <a:lnTo>
                  <a:pt x="9427" y="6892389"/>
                </a:lnTo>
                <a:cubicBezTo>
                  <a:pt x="6285" y="4996030"/>
                  <a:pt x="3142" y="3099672"/>
                  <a:pt x="0" y="1203313"/>
                </a:cubicBezTo>
                <a:cubicBezTo>
                  <a:pt x="3142" y="813672"/>
                  <a:pt x="863024" y="1107790"/>
                  <a:pt x="1514450" y="913477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pc="-1000" baseline="0" dirty="0"/>
          </a:p>
        </p:txBody>
      </p:sp>
      <p:sp>
        <p:nvSpPr>
          <p:cNvPr id="2" name="!!!upDate">
            <a:extLst>
              <a:ext uri="{FF2B5EF4-FFF2-40B4-BE49-F238E27FC236}">
                <a16:creationId xmlns:a16="http://schemas.microsoft.com/office/drawing/2014/main" id="{0E725DB2-FF36-1C60-8565-21C25592DA2E}"/>
              </a:ext>
            </a:extLst>
          </p:cNvPr>
          <p:cNvSpPr/>
          <p:nvPr/>
        </p:nvSpPr>
        <p:spPr>
          <a:xfrm>
            <a:off x="2240433" y="1458823"/>
            <a:ext cx="7711134" cy="2187130"/>
          </a:xfrm>
          <a:custGeom>
            <a:avLst/>
            <a:gdLst>
              <a:gd name="connsiteX0" fmla="*/ 5084522 w 7844485"/>
              <a:gd name="connsiteY0" fmla="*/ 1180033 h 2187130"/>
              <a:gd name="connsiteX1" fmla="*/ 4888697 w 7844485"/>
              <a:gd name="connsiteY1" fmla="*/ 1228353 h 2187130"/>
              <a:gd name="connsiteX2" fmla="*/ 4817488 w 7844485"/>
              <a:gd name="connsiteY2" fmla="*/ 1368228 h 2187130"/>
              <a:gd name="connsiteX3" fmla="*/ 4817488 w 7844485"/>
              <a:gd name="connsiteY3" fmla="*/ 1373314 h 2187130"/>
              <a:gd name="connsiteX4" fmla="*/ 4875981 w 7844485"/>
              <a:gd name="connsiteY4" fmla="*/ 1495387 h 2187130"/>
              <a:gd name="connsiteX5" fmla="*/ 5028571 w 7844485"/>
              <a:gd name="connsiteY5" fmla="*/ 1538621 h 2187130"/>
              <a:gd name="connsiteX6" fmla="*/ 5248556 w 7844485"/>
              <a:gd name="connsiteY6" fmla="*/ 1472498 h 2187130"/>
              <a:gd name="connsiteX7" fmla="*/ 5331210 w 7844485"/>
              <a:gd name="connsiteY7" fmla="*/ 1299562 h 2187130"/>
              <a:gd name="connsiteX8" fmla="*/ 5331210 w 7844485"/>
              <a:gd name="connsiteY8" fmla="*/ 1230896 h 2187130"/>
              <a:gd name="connsiteX9" fmla="*/ 5218038 w 7844485"/>
              <a:gd name="connsiteY9" fmla="*/ 1194020 h 2187130"/>
              <a:gd name="connsiteX10" fmla="*/ 5084522 w 7844485"/>
              <a:gd name="connsiteY10" fmla="*/ 1180033 h 2187130"/>
              <a:gd name="connsiteX11" fmla="*/ 2046237 w 7844485"/>
              <a:gd name="connsiteY11" fmla="*/ 717175 h 2187130"/>
              <a:gd name="connsiteX12" fmla="*/ 1917807 w 7844485"/>
              <a:gd name="connsiteY12" fmla="*/ 744057 h 2187130"/>
              <a:gd name="connsiteX13" fmla="*/ 1813537 w 7844485"/>
              <a:gd name="connsiteY13" fmla="*/ 820869 h 2187130"/>
              <a:gd name="connsiteX14" fmla="*/ 1742328 w 7844485"/>
              <a:gd name="connsiteY14" fmla="*/ 941193 h 2187130"/>
              <a:gd name="connsiteX15" fmla="*/ 1715624 w 7844485"/>
              <a:gd name="connsiteY15" fmla="*/ 1096108 h 2187130"/>
              <a:gd name="connsiteX16" fmla="*/ 1715624 w 7844485"/>
              <a:gd name="connsiteY16" fmla="*/ 1101194 h 2187130"/>
              <a:gd name="connsiteX17" fmla="*/ 1742328 w 7844485"/>
              <a:gd name="connsiteY17" fmla="*/ 1256110 h 2187130"/>
              <a:gd name="connsiteX18" fmla="*/ 1813537 w 7844485"/>
              <a:gd name="connsiteY18" fmla="*/ 1376433 h 2187130"/>
              <a:gd name="connsiteX19" fmla="*/ 1917807 w 7844485"/>
              <a:gd name="connsiteY19" fmla="*/ 1453245 h 2187130"/>
              <a:gd name="connsiteX20" fmla="*/ 2046237 w 7844485"/>
              <a:gd name="connsiteY20" fmla="*/ 1480127 h 2187130"/>
              <a:gd name="connsiteX21" fmla="*/ 2174667 w 7844485"/>
              <a:gd name="connsiteY21" fmla="*/ 1453245 h 2187130"/>
              <a:gd name="connsiteX22" fmla="*/ 2280209 w 7844485"/>
              <a:gd name="connsiteY22" fmla="*/ 1376433 h 2187130"/>
              <a:gd name="connsiteX23" fmla="*/ 2352690 w 7844485"/>
              <a:gd name="connsiteY23" fmla="*/ 1257381 h 2187130"/>
              <a:gd name="connsiteX24" fmla="*/ 2379393 w 7844485"/>
              <a:gd name="connsiteY24" fmla="*/ 1101194 h 2187130"/>
              <a:gd name="connsiteX25" fmla="*/ 2379393 w 7844485"/>
              <a:gd name="connsiteY25" fmla="*/ 1096108 h 2187130"/>
              <a:gd name="connsiteX26" fmla="*/ 2352690 w 7844485"/>
              <a:gd name="connsiteY26" fmla="*/ 941193 h 2187130"/>
              <a:gd name="connsiteX27" fmla="*/ 2280209 w 7844485"/>
              <a:gd name="connsiteY27" fmla="*/ 820869 h 2187130"/>
              <a:gd name="connsiteX28" fmla="*/ 2174667 w 7844485"/>
              <a:gd name="connsiteY28" fmla="*/ 744057 h 2187130"/>
              <a:gd name="connsiteX29" fmla="*/ 2046237 w 7844485"/>
              <a:gd name="connsiteY29" fmla="*/ 717175 h 2187130"/>
              <a:gd name="connsiteX30" fmla="*/ 7180716 w 7844485"/>
              <a:gd name="connsiteY30" fmla="*/ 701916 h 2187130"/>
              <a:gd name="connsiteX31" fmla="*/ 6983620 w 7844485"/>
              <a:gd name="connsiteY31" fmla="*/ 780754 h 2187130"/>
              <a:gd name="connsiteX32" fmla="*/ 6885708 w 7844485"/>
              <a:gd name="connsiteY32" fmla="*/ 991838 h 2187130"/>
              <a:gd name="connsiteX33" fmla="*/ 7468095 w 7844485"/>
              <a:gd name="connsiteY33" fmla="*/ 991838 h 2187130"/>
              <a:gd name="connsiteX34" fmla="*/ 7376541 w 7844485"/>
              <a:gd name="connsiteY34" fmla="*/ 782026 h 2187130"/>
              <a:gd name="connsiteX35" fmla="*/ 7180716 w 7844485"/>
              <a:gd name="connsiteY35" fmla="*/ 701916 h 2187130"/>
              <a:gd name="connsiteX36" fmla="*/ 0 w 7844485"/>
              <a:gd name="connsiteY36" fmla="*/ 417080 h 2187130"/>
              <a:gd name="connsiteX37" fmla="*/ 386563 w 7844485"/>
              <a:gd name="connsiteY37" fmla="*/ 417080 h 2187130"/>
              <a:gd name="connsiteX38" fmla="*/ 386563 w 7844485"/>
              <a:gd name="connsiteY38" fmla="*/ 1175622 h 2187130"/>
              <a:gd name="connsiteX39" fmla="*/ 447600 w 7844485"/>
              <a:gd name="connsiteY39" fmla="*/ 1382394 h 2187130"/>
              <a:gd name="connsiteX40" fmla="*/ 620535 w 7844485"/>
              <a:gd name="connsiteY40" fmla="*/ 1452153 h 2187130"/>
              <a:gd name="connsiteX41" fmla="*/ 797286 w 7844485"/>
              <a:gd name="connsiteY41" fmla="*/ 1382394 h 2187130"/>
              <a:gd name="connsiteX42" fmla="*/ 862137 w 7844485"/>
              <a:gd name="connsiteY42" fmla="*/ 1175622 h 2187130"/>
              <a:gd name="connsiteX43" fmla="*/ 862137 w 7844485"/>
              <a:gd name="connsiteY43" fmla="*/ 417080 h 2187130"/>
              <a:gd name="connsiteX44" fmla="*/ 1248699 w 7844485"/>
              <a:gd name="connsiteY44" fmla="*/ 417080 h 2187130"/>
              <a:gd name="connsiteX45" fmla="*/ 1248699 w 7844485"/>
              <a:gd name="connsiteY45" fmla="*/ 1780222 h 2187130"/>
              <a:gd name="connsiteX46" fmla="*/ 862137 w 7844485"/>
              <a:gd name="connsiteY46" fmla="*/ 1780222 h 2187130"/>
              <a:gd name="connsiteX47" fmla="*/ 862137 w 7844485"/>
              <a:gd name="connsiteY47" fmla="*/ 1585351 h 2187130"/>
              <a:gd name="connsiteX48" fmla="*/ 789657 w 7844485"/>
              <a:gd name="connsiteY48" fmla="*/ 1668600 h 2187130"/>
              <a:gd name="connsiteX49" fmla="*/ 701917 w 7844485"/>
              <a:gd name="connsiteY49" fmla="*/ 1739035 h 2187130"/>
              <a:gd name="connsiteX50" fmla="*/ 595103 w 7844485"/>
              <a:gd name="connsiteY50" fmla="*/ 1787713 h 2187130"/>
              <a:gd name="connsiteX51" fmla="*/ 462858 w 7844485"/>
              <a:gd name="connsiteY51" fmla="*/ 1805654 h 2187130"/>
              <a:gd name="connsiteX52" fmla="*/ 120801 w 7844485"/>
              <a:gd name="connsiteY52" fmla="*/ 1670866 h 2187130"/>
              <a:gd name="connsiteX53" fmla="*/ 0 w 7844485"/>
              <a:gd name="connsiteY53" fmla="*/ 1299562 h 2187130"/>
              <a:gd name="connsiteX54" fmla="*/ 5089608 w 7844485"/>
              <a:gd name="connsiteY54" fmla="*/ 401821 h 2187130"/>
              <a:gd name="connsiteX55" fmla="*/ 5552466 w 7844485"/>
              <a:gd name="connsiteY55" fmla="*/ 556955 h 2187130"/>
              <a:gd name="connsiteX56" fmla="*/ 5697426 w 7844485"/>
              <a:gd name="connsiteY56" fmla="*/ 989295 h 2187130"/>
              <a:gd name="connsiteX57" fmla="*/ 5697426 w 7844485"/>
              <a:gd name="connsiteY57" fmla="*/ 1780222 h 2187130"/>
              <a:gd name="connsiteX58" fmla="*/ 5323580 w 7844485"/>
              <a:gd name="connsiteY58" fmla="*/ 1780222 h 2187130"/>
              <a:gd name="connsiteX59" fmla="*/ 5323580 w 7844485"/>
              <a:gd name="connsiteY59" fmla="*/ 1632718 h 2187130"/>
              <a:gd name="connsiteX60" fmla="*/ 5153188 w 7844485"/>
              <a:gd name="connsiteY60" fmla="*/ 1758605 h 2187130"/>
              <a:gd name="connsiteX61" fmla="*/ 4911585 w 7844485"/>
              <a:gd name="connsiteY61" fmla="*/ 1805654 h 2187130"/>
              <a:gd name="connsiteX62" fmla="*/ 4729748 w 7844485"/>
              <a:gd name="connsiteY62" fmla="*/ 1778950 h 2187130"/>
              <a:gd name="connsiteX63" fmla="*/ 4580973 w 7844485"/>
              <a:gd name="connsiteY63" fmla="*/ 1698840 h 2187130"/>
              <a:gd name="connsiteX64" fmla="*/ 4480518 w 7844485"/>
              <a:gd name="connsiteY64" fmla="*/ 1567867 h 2187130"/>
              <a:gd name="connsiteX65" fmla="*/ 4443641 w 7844485"/>
              <a:gd name="connsiteY65" fmla="*/ 1388573 h 2187130"/>
              <a:gd name="connsiteX66" fmla="*/ 4443641 w 7844485"/>
              <a:gd name="connsiteY66" fmla="*/ 1383487 h 2187130"/>
              <a:gd name="connsiteX67" fmla="*/ 4484332 w 7844485"/>
              <a:gd name="connsiteY67" fmla="*/ 1190206 h 2187130"/>
              <a:gd name="connsiteX68" fmla="*/ 4597503 w 7844485"/>
              <a:gd name="connsiteY68" fmla="*/ 1055417 h 2187130"/>
              <a:gd name="connsiteX69" fmla="*/ 4770439 w 7844485"/>
              <a:gd name="connsiteY69" fmla="*/ 975307 h 2187130"/>
              <a:gd name="connsiteX70" fmla="*/ 4992967 w 7844485"/>
              <a:gd name="connsiteY70" fmla="*/ 948604 h 2187130"/>
              <a:gd name="connsiteX71" fmla="*/ 5174804 w 7844485"/>
              <a:gd name="connsiteY71" fmla="*/ 963863 h 2187130"/>
              <a:gd name="connsiteX72" fmla="*/ 5326123 w 7844485"/>
              <a:gd name="connsiteY72" fmla="*/ 1004554 h 2187130"/>
              <a:gd name="connsiteX73" fmla="*/ 5326123 w 7844485"/>
              <a:gd name="connsiteY73" fmla="*/ 981665 h 2187130"/>
              <a:gd name="connsiteX74" fmla="*/ 5252371 w 7844485"/>
              <a:gd name="connsiteY74" fmla="*/ 796013 h 2187130"/>
              <a:gd name="connsiteX75" fmla="*/ 5033658 w 7844485"/>
              <a:gd name="connsiteY75" fmla="*/ 732434 h 2187130"/>
              <a:gd name="connsiteX76" fmla="*/ 4836562 w 7844485"/>
              <a:gd name="connsiteY76" fmla="*/ 751508 h 2187130"/>
              <a:gd name="connsiteX77" fmla="*/ 4657268 w 7844485"/>
              <a:gd name="connsiteY77" fmla="*/ 806186 h 2187130"/>
              <a:gd name="connsiteX78" fmla="*/ 4560627 w 7844485"/>
              <a:gd name="connsiteY78" fmla="*/ 511178 h 2187130"/>
              <a:gd name="connsiteX79" fmla="*/ 4794600 w 7844485"/>
              <a:gd name="connsiteY79" fmla="*/ 432339 h 2187130"/>
              <a:gd name="connsiteX80" fmla="*/ 5089608 w 7844485"/>
              <a:gd name="connsiteY80" fmla="*/ 401821 h 2187130"/>
              <a:gd name="connsiteX81" fmla="*/ 7180716 w 7844485"/>
              <a:gd name="connsiteY81" fmla="*/ 391649 h 2187130"/>
              <a:gd name="connsiteX82" fmla="*/ 7475725 w 7844485"/>
              <a:gd name="connsiteY82" fmla="*/ 452685 h 2187130"/>
              <a:gd name="connsiteX83" fmla="*/ 7682994 w 7844485"/>
              <a:gd name="connsiteY83" fmla="*/ 616720 h 2187130"/>
              <a:gd name="connsiteX84" fmla="*/ 7805066 w 7844485"/>
              <a:gd name="connsiteY84" fmla="*/ 853235 h 2187130"/>
              <a:gd name="connsiteX85" fmla="*/ 7844485 w 7844485"/>
              <a:gd name="connsiteY85" fmla="*/ 1131713 h 2187130"/>
              <a:gd name="connsiteX86" fmla="*/ 7844485 w 7844485"/>
              <a:gd name="connsiteY86" fmla="*/ 1136799 h 2187130"/>
              <a:gd name="connsiteX87" fmla="*/ 7843214 w 7844485"/>
              <a:gd name="connsiteY87" fmla="*/ 1185119 h 2187130"/>
              <a:gd name="connsiteX88" fmla="*/ 7839399 w 7844485"/>
              <a:gd name="connsiteY88" fmla="*/ 1233440 h 2187130"/>
              <a:gd name="connsiteX89" fmla="*/ 6890794 w 7844485"/>
              <a:gd name="connsiteY89" fmla="*/ 1233440 h 2187130"/>
              <a:gd name="connsiteX90" fmla="*/ 7006509 w 7844485"/>
              <a:gd name="connsiteY90" fmla="*/ 1433079 h 2187130"/>
              <a:gd name="connsiteX91" fmla="*/ 7223950 w 7844485"/>
              <a:gd name="connsiteY91" fmla="*/ 1500473 h 2187130"/>
              <a:gd name="connsiteX92" fmla="*/ 7396886 w 7844485"/>
              <a:gd name="connsiteY92" fmla="*/ 1467412 h 2187130"/>
              <a:gd name="connsiteX93" fmla="*/ 7554563 w 7844485"/>
              <a:gd name="connsiteY93" fmla="*/ 1360598 h 2187130"/>
              <a:gd name="connsiteX94" fmla="*/ 7775820 w 7844485"/>
              <a:gd name="connsiteY94" fmla="*/ 1556423 h 2187130"/>
              <a:gd name="connsiteX95" fmla="*/ 7541847 w 7844485"/>
              <a:gd name="connsiteY95" fmla="*/ 1743346 h 2187130"/>
              <a:gd name="connsiteX96" fmla="*/ 7218864 w 7844485"/>
              <a:gd name="connsiteY96" fmla="*/ 1810740 h 2187130"/>
              <a:gd name="connsiteX97" fmla="*/ 6935300 w 7844485"/>
              <a:gd name="connsiteY97" fmla="*/ 1759877 h 2187130"/>
              <a:gd name="connsiteX98" fmla="*/ 6708958 w 7844485"/>
              <a:gd name="connsiteY98" fmla="*/ 1614916 h 2187130"/>
              <a:gd name="connsiteX99" fmla="*/ 6560182 w 7844485"/>
              <a:gd name="connsiteY99" fmla="*/ 1392388 h 2187130"/>
              <a:gd name="connsiteX100" fmla="*/ 6506775 w 7844485"/>
              <a:gd name="connsiteY100" fmla="*/ 1106281 h 2187130"/>
              <a:gd name="connsiteX101" fmla="*/ 6506775 w 7844485"/>
              <a:gd name="connsiteY101" fmla="*/ 1101194 h 2187130"/>
              <a:gd name="connsiteX102" fmla="*/ 6556368 w 7844485"/>
              <a:gd name="connsiteY102" fmla="*/ 826532 h 2187130"/>
              <a:gd name="connsiteX103" fmla="*/ 6694970 w 7844485"/>
              <a:gd name="connsiteY103" fmla="*/ 600189 h 2187130"/>
              <a:gd name="connsiteX104" fmla="*/ 6907326 w 7844485"/>
              <a:gd name="connsiteY104" fmla="*/ 447598 h 2187130"/>
              <a:gd name="connsiteX105" fmla="*/ 7180716 w 7844485"/>
              <a:gd name="connsiteY105" fmla="*/ 391649 h 2187130"/>
              <a:gd name="connsiteX106" fmla="*/ 2145421 w 7844485"/>
              <a:gd name="connsiteY106" fmla="*/ 391649 h 2187130"/>
              <a:gd name="connsiteX107" fmla="*/ 2376850 w 7844485"/>
              <a:gd name="connsiteY107" fmla="*/ 437426 h 2187130"/>
              <a:gd name="connsiteX108" fmla="*/ 2575217 w 7844485"/>
              <a:gd name="connsiteY108" fmla="*/ 573486 h 2187130"/>
              <a:gd name="connsiteX109" fmla="*/ 2713821 w 7844485"/>
              <a:gd name="connsiteY109" fmla="*/ 794742 h 2187130"/>
              <a:gd name="connsiteX110" fmla="*/ 2765956 w 7844485"/>
              <a:gd name="connsiteY110" fmla="*/ 1096108 h 2187130"/>
              <a:gd name="connsiteX111" fmla="*/ 2765956 w 7844485"/>
              <a:gd name="connsiteY111" fmla="*/ 1101194 h 2187130"/>
              <a:gd name="connsiteX112" fmla="*/ 2713821 w 7844485"/>
              <a:gd name="connsiteY112" fmla="*/ 1402561 h 2187130"/>
              <a:gd name="connsiteX113" fmla="*/ 2576489 w 7844485"/>
              <a:gd name="connsiteY113" fmla="*/ 1623817 h 2187130"/>
              <a:gd name="connsiteX114" fmla="*/ 2379393 w 7844485"/>
              <a:gd name="connsiteY114" fmla="*/ 1759877 h 2187130"/>
              <a:gd name="connsiteX115" fmla="*/ 2145421 w 7844485"/>
              <a:gd name="connsiteY115" fmla="*/ 1805654 h 2187130"/>
              <a:gd name="connsiteX116" fmla="*/ 1889832 w 7844485"/>
              <a:gd name="connsiteY116" fmla="*/ 1745095 h 2187130"/>
              <a:gd name="connsiteX117" fmla="*/ 1720711 w 7844485"/>
              <a:gd name="connsiteY117" fmla="*/ 1603789 h 2187130"/>
              <a:gd name="connsiteX118" fmla="*/ 1720711 w 7844485"/>
              <a:gd name="connsiteY118" fmla="*/ 2187130 h 2187130"/>
              <a:gd name="connsiteX119" fmla="*/ 1334148 w 7844485"/>
              <a:gd name="connsiteY119" fmla="*/ 2187130 h 2187130"/>
              <a:gd name="connsiteX120" fmla="*/ 1334148 w 7844485"/>
              <a:gd name="connsiteY120" fmla="*/ 417080 h 2187130"/>
              <a:gd name="connsiteX121" fmla="*/ 1720711 w 7844485"/>
              <a:gd name="connsiteY121" fmla="*/ 417080 h 2187130"/>
              <a:gd name="connsiteX122" fmla="*/ 1720711 w 7844485"/>
              <a:gd name="connsiteY122" fmla="*/ 611196 h 2187130"/>
              <a:gd name="connsiteX123" fmla="*/ 1892375 w 7844485"/>
              <a:gd name="connsiteY123" fmla="*/ 453480 h 2187130"/>
              <a:gd name="connsiteX124" fmla="*/ 2145421 w 7844485"/>
              <a:gd name="connsiteY124" fmla="*/ 391649 h 2187130"/>
              <a:gd name="connsiteX125" fmla="*/ 5836378 w 7844485"/>
              <a:gd name="connsiteY125" fmla="*/ 68665 h 2187130"/>
              <a:gd name="connsiteX126" fmla="*/ 6222940 w 7844485"/>
              <a:gd name="connsiteY126" fmla="*/ 68665 h 2187130"/>
              <a:gd name="connsiteX127" fmla="*/ 6222940 w 7844485"/>
              <a:gd name="connsiteY127" fmla="*/ 417080 h 2187130"/>
              <a:gd name="connsiteX128" fmla="*/ 6543380 w 7844485"/>
              <a:gd name="connsiteY128" fmla="*/ 417080 h 2187130"/>
              <a:gd name="connsiteX129" fmla="*/ 6543380 w 7844485"/>
              <a:gd name="connsiteY129" fmla="*/ 747693 h 2187130"/>
              <a:gd name="connsiteX130" fmla="*/ 6222940 w 7844485"/>
              <a:gd name="connsiteY130" fmla="*/ 747693 h 2187130"/>
              <a:gd name="connsiteX131" fmla="*/ 6222940 w 7844485"/>
              <a:gd name="connsiteY131" fmla="*/ 1330080 h 2187130"/>
              <a:gd name="connsiteX132" fmla="*/ 6347556 w 7844485"/>
              <a:gd name="connsiteY132" fmla="*/ 1462325 h 2187130"/>
              <a:gd name="connsiteX133" fmla="*/ 6538294 w 7844485"/>
              <a:gd name="connsiteY133" fmla="*/ 1414005 h 2187130"/>
              <a:gd name="connsiteX134" fmla="*/ 6538294 w 7844485"/>
              <a:gd name="connsiteY134" fmla="*/ 1724272 h 2187130"/>
              <a:gd name="connsiteX135" fmla="*/ 6403505 w 7844485"/>
              <a:gd name="connsiteY135" fmla="*/ 1781494 h 2187130"/>
              <a:gd name="connsiteX136" fmla="*/ 6233112 w 7844485"/>
              <a:gd name="connsiteY136" fmla="*/ 1803111 h 2187130"/>
              <a:gd name="connsiteX137" fmla="*/ 6071621 w 7844485"/>
              <a:gd name="connsiteY137" fmla="*/ 1784037 h 2187130"/>
              <a:gd name="connsiteX138" fmla="*/ 5947006 w 7844485"/>
              <a:gd name="connsiteY138" fmla="*/ 1716643 h 2187130"/>
              <a:gd name="connsiteX139" fmla="*/ 5865624 w 7844485"/>
              <a:gd name="connsiteY139" fmla="*/ 1590755 h 2187130"/>
              <a:gd name="connsiteX140" fmla="*/ 5836378 w 7844485"/>
              <a:gd name="connsiteY140" fmla="*/ 1393659 h 2187130"/>
              <a:gd name="connsiteX141" fmla="*/ 5836378 w 7844485"/>
              <a:gd name="connsiteY141" fmla="*/ 747693 h 2187130"/>
              <a:gd name="connsiteX142" fmla="*/ 5673614 w 7844485"/>
              <a:gd name="connsiteY142" fmla="*/ 747693 h 2187130"/>
              <a:gd name="connsiteX143" fmla="*/ 5673614 w 7844485"/>
              <a:gd name="connsiteY143" fmla="*/ 417080 h 2187130"/>
              <a:gd name="connsiteX144" fmla="*/ 5836378 w 7844485"/>
              <a:gd name="connsiteY144" fmla="*/ 417080 h 2187130"/>
              <a:gd name="connsiteX145" fmla="*/ 3334855 w 7844485"/>
              <a:gd name="connsiteY145" fmla="*/ 0 h 2187130"/>
              <a:gd name="connsiteX146" fmla="*/ 3526451 w 7844485"/>
              <a:gd name="connsiteY146" fmla="*/ 0 h 2187130"/>
              <a:gd name="connsiteX147" fmla="*/ 3909198 w 7844485"/>
              <a:gd name="connsiteY147" fmla="*/ 67394 h 2187130"/>
              <a:gd name="connsiteX148" fmla="*/ 4209293 w 7844485"/>
              <a:gd name="connsiteY148" fmla="*/ 254317 h 2187130"/>
              <a:gd name="connsiteX149" fmla="*/ 4403846 w 7844485"/>
              <a:gd name="connsiteY149" fmla="*/ 535338 h 2187130"/>
              <a:gd name="connsiteX150" fmla="*/ 4472512 w 7844485"/>
              <a:gd name="connsiteY150" fmla="*/ 885024 h 2187130"/>
              <a:gd name="connsiteX151" fmla="*/ 4472512 w 7844485"/>
              <a:gd name="connsiteY151" fmla="*/ 890111 h 2187130"/>
              <a:gd name="connsiteX152" fmla="*/ 4403846 w 7844485"/>
              <a:gd name="connsiteY152" fmla="*/ 1241069 h 2187130"/>
              <a:gd name="connsiteX153" fmla="*/ 4209293 w 7844485"/>
              <a:gd name="connsiteY153" fmla="*/ 1523361 h 2187130"/>
              <a:gd name="connsiteX154" fmla="*/ 3909198 w 7844485"/>
              <a:gd name="connsiteY154" fmla="*/ 1711556 h 2187130"/>
              <a:gd name="connsiteX155" fmla="*/ 3526451 w 7844485"/>
              <a:gd name="connsiteY155" fmla="*/ 1780222 h 2187130"/>
              <a:gd name="connsiteX156" fmla="*/ 2832164 w 7844485"/>
              <a:gd name="connsiteY156" fmla="*/ 1780222 h 2187130"/>
              <a:gd name="connsiteX157" fmla="*/ 2832164 w 7844485"/>
              <a:gd name="connsiteY157" fmla="*/ 649548 h 2187130"/>
              <a:gd name="connsiteX158" fmla="*/ 2649058 w 7844485"/>
              <a:gd name="connsiteY158" fmla="*/ 649548 h 2187130"/>
              <a:gd name="connsiteX159" fmla="*/ 3024724 w 7844485"/>
              <a:gd name="connsiteY159" fmla="*/ 1848 h 2187130"/>
              <a:gd name="connsiteX160" fmla="*/ 3400390 w 7844485"/>
              <a:gd name="connsiteY160" fmla="*/ 649548 h 2187130"/>
              <a:gd name="connsiteX161" fmla="*/ 3223813 w 7844485"/>
              <a:gd name="connsiteY161" fmla="*/ 649548 h 2187130"/>
              <a:gd name="connsiteX162" fmla="*/ 3223813 w 7844485"/>
              <a:gd name="connsiteY162" fmla="*/ 1426721 h 2187130"/>
              <a:gd name="connsiteX163" fmla="*/ 3526451 w 7844485"/>
              <a:gd name="connsiteY163" fmla="*/ 1426721 h 2187130"/>
              <a:gd name="connsiteX164" fmla="*/ 3745164 w 7844485"/>
              <a:gd name="connsiteY164" fmla="*/ 1388573 h 2187130"/>
              <a:gd name="connsiteX165" fmla="*/ 3914285 w 7844485"/>
              <a:gd name="connsiteY165" fmla="*/ 1279217 h 2187130"/>
              <a:gd name="connsiteX166" fmla="*/ 4023641 w 7844485"/>
              <a:gd name="connsiteY166" fmla="*/ 1111367 h 2187130"/>
              <a:gd name="connsiteX167" fmla="*/ 4063060 w 7844485"/>
              <a:gd name="connsiteY167" fmla="*/ 895197 h 2187130"/>
              <a:gd name="connsiteX168" fmla="*/ 4063060 w 7844485"/>
              <a:gd name="connsiteY168" fmla="*/ 890111 h 2187130"/>
              <a:gd name="connsiteX169" fmla="*/ 4023641 w 7844485"/>
              <a:gd name="connsiteY169" fmla="*/ 673941 h 2187130"/>
              <a:gd name="connsiteX170" fmla="*/ 3914285 w 7844485"/>
              <a:gd name="connsiteY170" fmla="*/ 503548 h 2187130"/>
              <a:gd name="connsiteX171" fmla="*/ 3745164 w 7844485"/>
              <a:gd name="connsiteY171" fmla="*/ 392920 h 2187130"/>
              <a:gd name="connsiteX172" fmla="*/ 3526451 w 7844485"/>
              <a:gd name="connsiteY172" fmla="*/ 353501 h 2187130"/>
              <a:gd name="connsiteX173" fmla="*/ 3334855 w 7844485"/>
              <a:gd name="connsiteY173" fmla="*/ 353501 h 2187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44485" h="2187130">
                <a:moveTo>
                  <a:pt x="5084522" y="1180033"/>
                </a:moveTo>
                <a:cubicBezTo>
                  <a:pt x="5001444" y="1180033"/>
                  <a:pt x="4936169" y="1196139"/>
                  <a:pt x="4888697" y="1228353"/>
                </a:cubicBezTo>
                <a:cubicBezTo>
                  <a:pt x="4841225" y="1260567"/>
                  <a:pt x="4817488" y="1307192"/>
                  <a:pt x="4817488" y="1368228"/>
                </a:cubicBezTo>
                <a:lnTo>
                  <a:pt x="4817488" y="1373314"/>
                </a:lnTo>
                <a:cubicBezTo>
                  <a:pt x="4817488" y="1425873"/>
                  <a:pt x="4836985" y="1466564"/>
                  <a:pt x="4875981" y="1495387"/>
                </a:cubicBezTo>
                <a:cubicBezTo>
                  <a:pt x="4914976" y="1524209"/>
                  <a:pt x="4965840" y="1538621"/>
                  <a:pt x="5028571" y="1538621"/>
                </a:cubicBezTo>
                <a:cubicBezTo>
                  <a:pt x="5120126" y="1538621"/>
                  <a:pt x="5193454" y="1516580"/>
                  <a:pt x="5248556" y="1472498"/>
                </a:cubicBezTo>
                <a:cubicBezTo>
                  <a:pt x="5303658" y="1428416"/>
                  <a:pt x="5331210" y="1370771"/>
                  <a:pt x="5331210" y="1299562"/>
                </a:cubicBezTo>
                <a:lnTo>
                  <a:pt x="5331210" y="1230896"/>
                </a:lnTo>
                <a:cubicBezTo>
                  <a:pt x="5297300" y="1215637"/>
                  <a:pt x="5259576" y="1203345"/>
                  <a:pt x="5218038" y="1194020"/>
                </a:cubicBezTo>
                <a:cubicBezTo>
                  <a:pt x="5176499" y="1184695"/>
                  <a:pt x="5131994" y="1180033"/>
                  <a:pt x="5084522" y="1180033"/>
                </a:cubicBezTo>
                <a:close/>
                <a:moveTo>
                  <a:pt x="2046237" y="717175"/>
                </a:moveTo>
                <a:cubicBezTo>
                  <a:pt x="2000460" y="717175"/>
                  <a:pt x="1957650" y="726136"/>
                  <a:pt x="1917807" y="744057"/>
                </a:cubicBezTo>
                <a:cubicBezTo>
                  <a:pt x="1877964" y="761978"/>
                  <a:pt x="1843207" y="787583"/>
                  <a:pt x="1813537" y="820869"/>
                </a:cubicBezTo>
                <a:cubicBezTo>
                  <a:pt x="1783866" y="854155"/>
                  <a:pt x="1760130" y="894263"/>
                  <a:pt x="1742328" y="941193"/>
                </a:cubicBezTo>
                <a:cubicBezTo>
                  <a:pt x="1724525" y="988122"/>
                  <a:pt x="1715624" y="1039761"/>
                  <a:pt x="1715624" y="1096108"/>
                </a:cubicBezTo>
                <a:lnTo>
                  <a:pt x="1715624" y="1101194"/>
                </a:lnTo>
                <a:cubicBezTo>
                  <a:pt x="1715624" y="1157542"/>
                  <a:pt x="1724525" y="1209180"/>
                  <a:pt x="1742328" y="1256110"/>
                </a:cubicBezTo>
                <a:cubicBezTo>
                  <a:pt x="1760130" y="1303039"/>
                  <a:pt x="1783866" y="1343147"/>
                  <a:pt x="1813537" y="1376433"/>
                </a:cubicBezTo>
                <a:cubicBezTo>
                  <a:pt x="1843207" y="1409720"/>
                  <a:pt x="1877964" y="1435324"/>
                  <a:pt x="1917807" y="1453245"/>
                </a:cubicBezTo>
                <a:cubicBezTo>
                  <a:pt x="1957650" y="1471167"/>
                  <a:pt x="2000460" y="1480127"/>
                  <a:pt x="2046237" y="1480127"/>
                </a:cubicBezTo>
                <a:cubicBezTo>
                  <a:pt x="2092014" y="1480127"/>
                  <a:pt x="2134824" y="1471167"/>
                  <a:pt x="2174667" y="1453245"/>
                </a:cubicBezTo>
                <a:cubicBezTo>
                  <a:pt x="2214511" y="1435324"/>
                  <a:pt x="2249691" y="1409720"/>
                  <a:pt x="2280209" y="1376433"/>
                </a:cubicBezTo>
                <a:cubicBezTo>
                  <a:pt x="2310727" y="1343147"/>
                  <a:pt x="2334887" y="1303463"/>
                  <a:pt x="2352690" y="1257381"/>
                </a:cubicBezTo>
                <a:cubicBezTo>
                  <a:pt x="2370492" y="1211299"/>
                  <a:pt x="2379393" y="1159237"/>
                  <a:pt x="2379393" y="1101194"/>
                </a:cubicBezTo>
                <a:lnTo>
                  <a:pt x="2379393" y="1096108"/>
                </a:lnTo>
                <a:cubicBezTo>
                  <a:pt x="2379393" y="1039761"/>
                  <a:pt x="2370492" y="988122"/>
                  <a:pt x="2352690" y="941193"/>
                </a:cubicBezTo>
                <a:cubicBezTo>
                  <a:pt x="2334887" y="894263"/>
                  <a:pt x="2310727" y="854155"/>
                  <a:pt x="2280209" y="820869"/>
                </a:cubicBezTo>
                <a:cubicBezTo>
                  <a:pt x="2249691" y="787583"/>
                  <a:pt x="2214511" y="761978"/>
                  <a:pt x="2174667" y="744057"/>
                </a:cubicBezTo>
                <a:cubicBezTo>
                  <a:pt x="2134824" y="726136"/>
                  <a:pt x="2092014" y="717175"/>
                  <a:pt x="2046237" y="717175"/>
                </a:cubicBezTo>
                <a:close/>
                <a:moveTo>
                  <a:pt x="7180716" y="701916"/>
                </a:moveTo>
                <a:cubicBezTo>
                  <a:pt x="7099335" y="701916"/>
                  <a:pt x="7033636" y="728195"/>
                  <a:pt x="6983620" y="780754"/>
                </a:cubicBezTo>
                <a:cubicBezTo>
                  <a:pt x="6933605" y="833313"/>
                  <a:pt x="6900967" y="903674"/>
                  <a:pt x="6885708" y="991838"/>
                </a:cubicBezTo>
                <a:lnTo>
                  <a:pt x="7468095" y="991838"/>
                </a:lnTo>
                <a:cubicBezTo>
                  <a:pt x="7456227" y="905370"/>
                  <a:pt x="7425709" y="835433"/>
                  <a:pt x="7376541" y="782026"/>
                </a:cubicBezTo>
                <a:cubicBezTo>
                  <a:pt x="7327373" y="728619"/>
                  <a:pt x="7262098" y="701916"/>
                  <a:pt x="7180716" y="701916"/>
                </a:cubicBezTo>
                <a:close/>
                <a:moveTo>
                  <a:pt x="0" y="417080"/>
                </a:moveTo>
                <a:lnTo>
                  <a:pt x="386563" y="417080"/>
                </a:lnTo>
                <a:lnTo>
                  <a:pt x="386563" y="1175622"/>
                </a:lnTo>
                <a:cubicBezTo>
                  <a:pt x="386563" y="1266965"/>
                  <a:pt x="406909" y="1335888"/>
                  <a:pt x="447600" y="1382394"/>
                </a:cubicBezTo>
                <a:cubicBezTo>
                  <a:pt x="488290" y="1428900"/>
                  <a:pt x="545935" y="1452153"/>
                  <a:pt x="620535" y="1452153"/>
                </a:cubicBezTo>
                <a:cubicBezTo>
                  <a:pt x="695135" y="1452153"/>
                  <a:pt x="754052" y="1428900"/>
                  <a:pt x="797286" y="1382394"/>
                </a:cubicBezTo>
                <a:cubicBezTo>
                  <a:pt x="840520" y="1335888"/>
                  <a:pt x="862137" y="1266965"/>
                  <a:pt x="862137" y="1175622"/>
                </a:cubicBezTo>
                <a:lnTo>
                  <a:pt x="862137" y="417080"/>
                </a:lnTo>
                <a:lnTo>
                  <a:pt x="1248699" y="417080"/>
                </a:lnTo>
                <a:lnTo>
                  <a:pt x="1248699" y="1780222"/>
                </a:lnTo>
                <a:lnTo>
                  <a:pt x="862137" y="1780222"/>
                </a:lnTo>
                <a:lnTo>
                  <a:pt x="862137" y="1585351"/>
                </a:lnTo>
                <a:cubicBezTo>
                  <a:pt x="840096" y="1614386"/>
                  <a:pt x="815936" y="1642136"/>
                  <a:pt x="789657" y="1668600"/>
                </a:cubicBezTo>
                <a:cubicBezTo>
                  <a:pt x="763377" y="1695065"/>
                  <a:pt x="734131" y="1718544"/>
                  <a:pt x="701917" y="1739035"/>
                </a:cubicBezTo>
                <a:cubicBezTo>
                  <a:pt x="669703" y="1759526"/>
                  <a:pt x="634099" y="1775752"/>
                  <a:pt x="595103" y="1787713"/>
                </a:cubicBezTo>
                <a:cubicBezTo>
                  <a:pt x="556108" y="1799674"/>
                  <a:pt x="512027" y="1805654"/>
                  <a:pt x="462858" y="1805654"/>
                </a:cubicBezTo>
                <a:cubicBezTo>
                  <a:pt x="315354" y="1805654"/>
                  <a:pt x="201335" y="1760724"/>
                  <a:pt x="120801" y="1670866"/>
                </a:cubicBezTo>
                <a:cubicBezTo>
                  <a:pt x="40267" y="1581007"/>
                  <a:pt x="0" y="1457239"/>
                  <a:pt x="0" y="1299562"/>
                </a:cubicBezTo>
                <a:close/>
                <a:moveTo>
                  <a:pt x="5089608" y="401821"/>
                </a:moveTo>
                <a:cubicBezTo>
                  <a:pt x="5301538" y="401821"/>
                  <a:pt x="5455825" y="453532"/>
                  <a:pt x="5552466" y="556955"/>
                </a:cubicBezTo>
                <a:cubicBezTo>
                  <a:pt x="5649106" y="660377"/>
                  <a:pt x="5697426" y="804491"/>
                  <a:pt x="5697426" y="989295"/>
                </a:cubicBezTo>
                <a:lnTo>
                  <a:pt x="5697426" y="1780222"/>
                </a:lnTo>
                <a:lnTo>
                  <a:pt x="5323580" y="1780222"/>
                </a:lnTo>
                <a:lnTo>
                  <a:pt x="5323580" y="1632718"/>
                </a:lnTo>
                <a:cubicBezTo>
                  <a:pt x="5276107" y="1685277"/>
                  <a:pt x="5219310" y="1727239"/>
                  <a:pt x="5153188" y="1758605"/>
                </a:cubicBezTo>
                <a:cubicBezTo>
                  <a:pt x="5087064" y="1789971"/>
                  <a:pt x="5006531" y="1805654"/>
                  <a:pt x="4911585" y="1805654"/>
                </a:cubicBezTo>
                <a:cubicBezTo>
                  <a:pt x="4847159" y="1805654"/>
                  <a:pt x="4786546" y="1796753"/>
                  <a:pt x="4729748" y="1778950"/>
                </a:cubicBezTo>
                <a:cubicBezTo>
                  <a:pt x="4672951" y="1761148"/>
                  <a:pt x="4623359" y="1734445"/>
                  <a:pt x="4580973" y="1698840"/>
                </a:cubicBezTo>
                <a:cubicBezTo>
                  <a:pt x="4538587" y="1663236"/>
                  <a:pt x="4505102" y="1619578"/>
                  <a:pt x="4480518" y="1567867"/>
                </a:cubicBezTo>
                <a:cubicBezTo>
                  <a:pt x="4455934" y="1516156"/>
                  <a:pt x="4443641" y="1456391"/>
                  <a:pt x="4443641" y="1388573"/>
                </a:cubicBezTo>
                <a:lnTo>
                  <a:pt x="4443641" y="1383487"/>
                </a:lnTo>
                <a:cubicBezTo>
                  <a:pt x="4443641" y="1308887"/>
                  <a:pt x="4457205" y="1244460"/>
                  <a:pt x="4484332" y="1190206"/>
                </a:cubicBezTo>
                <a:cubicBezTo>
                  <a:pt x="4511459" y="1135951"/>
                  <a:pt x="4549183" y="1091022"/>
                  <a:pt x="4597503" y="1055417"/>
                </a:cubicBezTo>
                <a:cubicBezTo>
                  <a:pt x="4645824" y="1019813"/>
                  <a:pt x="4703469" y="993110"/>
                  <a:pt x="4770439" y="975307"/>
                </a:cubicBezTo>
                <a:cubicBezTo>
                  <a:pt x="4837410" y="957505"/>
                  <a:pt x="4911585" y="948604"/>
                  <a:pt x="4992967" y="948604"/>
                </a:cubicBezTo>
                <a:cubicBezTo>
                  <a:pt x="5062480" y="948604"/>
                  <a:pt x="5123092" y="953690"/>
                  <a:pt x="5174804" y="963863"/>
                </a:cubicBezTo>
                <a:cubicBezTo>
                  <a:pt x="5226516" y="974036"/>
                  <a:pt x="5276954" y="987599"/>
                  <a:pt x="5326123" y="1004554"/>
                </a:cubicBezTo>
                <a:lnTo>
                  <a:pt x="5326123" y="981665"/>
                </a:lnTo>
                <a:cubicBezTo>
                  <a:pt x="5326123" y="900284"/>
                  <a:pt x="5301538" y="838400"/>
                  <a:pt x="5252371" y="796013"/>
                </a:cubicBezTo>
                <a:cubicBezTo>
                  <a:pt x="5203202" y="753627"/>
                  <a:pt x="5130298" y="732434"/>
                  <a:pt x="5033658" y="732434"/>
                </a:cubicBezTo>
                <a:cubicBezTo>
                  <a:pt x="4959058" y="732434"/>
                  <a:pt x="4893359" y="738792"/>
                  <a:pt x="4836562" y="751508"/>
                </a:cubicBezTo>
                <a:cubicBezTo>
                  <a:pt x="4779764" y="764224"/>
                  <a:pt x="4719999" y="782450"/>
                  <a:pt x="4657268" y="806186"/>
                </a:cubicBezTo>
                <a:lnTo>
                  <a:pt x="4560627" y="511178"/>
                </a:lnTo>
                <a:cubicBezTo>
                  <a:pt x="4635227" y="478964"/>
                  <a:pt x="4713218" y="452685"/>
                  <a:pt x="4794600" y="432339"/>
                </a:cubicBezTo>
                <a:cubicBezTo>
                  <a:pt x="4875981" y="411994"/>
                  <a:pt x="4974317" y="401821"/>
                  <a:pt x="5089608" y="401821"/>
                </a:cubicBezTo>
                <a:close/>
                <a:moveTo>
                  <a:pt x="7180716" y="391649"/>
                </a:moveTo>
                <a:cubicBezTo>
                  <a:pt x="7294311" y="391649"/>
                  <a:pt x="7392648" y="411994"/>
                  <a:pt x="7475725" y="452685"/>
                </a:cubicBezTo>
                <a:cubicBezTo>
                  <a:pt x="7558801" y="493375"/>
                  <a:pt x="7627891" y="548054"/>
                  <a:pt x="7682994" y="616720"/>
                </a:cubicBezTo>
                <a:cubicBezTo>
                  <a:pt x="7738095" y="685385"/>
                  <a:pt x="7778786" y="764224"/>
                  <a:pt x="7805066" y="853235"/>
                </a:cubicBezTo>
                <a:cubicBezTo>
                  <a:pt x="7831345" y="942246"/>
                  <a:pt x="7844485" y="1035072"/>
                  <a:pt x="7844485" y="1131713"/>
                </a:cubicBezTo>
                <a:lnTo>
                  <a:pt x="7844485" y="1136799"/>
                </a:lnTo>
                <a:cubicBezTo>
                  <a:pt x="7844485" y="1155449"/>
                  <a:pt x="7844061" y="1171556"/>
                  <a:pt x="7843214" y="1185119"/>
                </a:cubicBezTo>
                <a:cubicBezTo>
                  <a:pt x="7842366" y="1198683"/>
                  <a:pt x="7841094" y="1214789"/>
                  <a:pt x="7839399" y="1233440"/>
                </a:cubicBezTo>
                <a:lnTo>
                  <a:pt x="6890794" y="1233440"/>
                </a:lnTo>
                <a:cubicBezTo>
                  <a:pt x="6909444" y="1321603"/>
                  <a:pt x="6948016" y="1388149"/>
                  <a:pt x="7006509" y="1433079"/>
                </a:cubicBezTo>
                <a:cubicBezTo>
                  <a:pt x="7065002" y="1478008"/>
                  <a:pt x="7137482" y="1500473"/>
                  <a:pt x="7223950" y="1500473"/>
                </a:cubicBezTo>
                <a:cubicBezTo>
                  <a:pt x="7288377" y="1500473"/>
                  <a:pt x="7346023" y="1489452"/>
                  <a:pt x="7396886" y="1467412"/>
                </a:cubicBezTo>
                <a:cubicBezTo>
                  <a:pt x="7447750" y="1445371"/>
                  <a:pt x="7500309" y="1409766"/>
                  <a:pt x="7554563" y="1360598"/>
                </a:cubicBezTo>
                <a:lnTo>
                  <a:pt x="7775820" y="1556423"/>
                </a:lnTo>
                <a:cubicBezTo>
                  <a:pt x="7711392" y="1636109"/>
                  <a:pt x="7633402" y="1698417"/>
                  <a:pt x="7541847" y="1743346"/>
                </a:cubicBezTo>
                <a:cubicBezTo>
                  <a:pt x="7450293" y="1788275"/>
                  <a:pt x="7342632" y="1810740"/>
                  <a:pt x="7218864" y="1810740"/>
                </a:cubicBezTo>
                <a:cubicBezTo>
                  <a:pt x="7117137" y="1810740"/>
                  <a:pt x="7022616" y="1793786"/>
                  <a:pt x="6935300" y="1759877"/>
                </a:cubicBezTo>
                <a:cubicBezTo>
                  <a:pt x="6847984" y="1725968"/>
                  <a:pt x="6772538" y="1677647"/>
                  <a:pt x="6708958" y="1614916"/>
                </a:cubicBezTo>
                <a:cubicBezTo>
                  <a:pt x="6645378" y="1552184"/>
                  <a:pt x="6595786" y="1478008"/>
                  <a:pt x="6560182" y="1392388"/>
                </a:cubicBezTo>
                <a:cubicBezTo>
                  <a:pt x="6524578" y="1306768"/>
                  <a:pt x="6506775" y="1211399"/>
                  <a:pt x="6506775" y="1106281"/>
                </a:cubicBezTo>
                <a:lnTo>
                  <a:pt x="6506775" y="1101194"/>
                </a:lnTo>
                <a:cubicBezTo>
                  <a:pt x="6506775" y="1004554"/>
                  <a:pt x="6523306" y="912999"/>
                  <a:pt x="6556368" y="826532"/>
                </a:cubicBezTo>
                <a:cubicBezTo>
                  <a:pt x="6589428" y="740063"/>
                  <a:pt x="6635630" y="664616"/>
                  <a:pt x="6694970" y="600189"/>
                </a:cubicBezTo>
                <a:cubicBezTo>
                  <a:pt x="6754311" y="535762"/>
                  <a:pt x="6825096" y="484898"/>
                  <a:pt x="6907326" y="447598"/>
                </a:cubicBezTo>
                <a:cubicBezTo>
                  <a:pt x="6989554" y="410298"/>
                  <a:pt x="7080685" y="391649"/>
                  <a:pt x="7180716" y="391649"/>
                </a:cubicBezTo>
                <a:close/>
                <a:moveTo>
                  <a:pt x="2145421" y="391649"/>
                </a:moveTo>
                <a:cubicBezTo>
                  <a:pt x="2225107" y="391649"/>
                  <a:pt x="2302250" y="406908"/>
                  <a:pt x="2376850" y="437426"/>
                </a:cubicBezTo>
                <a:cubicBezTo>
                  <a:pt x="2451450" y="467944"/>
                  <a:pt x="2517572" y="513297"/>
                  <a:pt x="2575217" y="573486"/>
                </a:cubicBezTo>
                <a:cubicBezTo>
                  <a:pt x="2632863" y="633674"/>
                  <a:pt x="2679064" y="707426"/>
                  <a:pt x="2713821" y="794742"/>
                </a:cubicBezTo>
                <a:cubicBezTo>
                  <a:pt x="2748577" y="882057"/>
                  <a:pt x="2765956" y="982513"/>
                  <a:pt x="2765956" y="1096108"/>
                </a:cubicBezTo>
                <a:lnTo>
                  <a:pt x="2765956" y="1101194"/>
                </a:lnTo>
                <a:cubicBezTo>
                  <a:pt x="2765956" y="1214789"/>
                  <a:pt x="2748577" y="1315245"/>
                  <a:pt x="2713821" y="1402561"/>
                </a:cubicBezTo>
                <a:cubicBezTo>
                  <a:pt x="2679064" y="1489876"/>
                  <a:pt x="2633287" y="1563628"/>
                  <a:pt x="2576489" y="1623817"/>
                </a:cubicBezTo>
                <a:cubicBezTo>
                  <a:pt x="2519692" y="1684005"/>
                  <a:pt x="2453993" y="1729359"/>
                  <a:pt x="2379393" y="1759877"/>
                </a:cubicBezTo>
                <a:cubicBezTo>
                  <a:pt x="2304794" y="1790395"/>
                  <a:pt x="2226803" y="1805654"/>
                  <a:pt x="2145421" y="1805654"/>
                </a:cubicBezTo>
                <a:cubicBezTo>
                  <a:pt x="2041999" y="1805654"/>
                  <a:pt x="1956802" y="1785467"/>
                  <a:pt x="1889832" y="1745095"/>
                </a:cubicBezTo>
                <a:cubicBezTo>
                  <a:pt x="1822862" y="1704722"/>
                  <a:pt x="1766488" y="1657620"/>
                  <a:pt x="1720711" y="1603789"/>
                </a:cubicBezTo>
                <a:lnTo>
                  <a:pt x="1720711" y="2187130"/>
                </a:lnTo>
                <a:lnTo>
                  <a:pt x="1334148" y="2187130"/>
                </a:lnTo>
                <a:lnTo>
                  <a:pt x="1334148" y="417080"/>
                </a:lnTo>
                <a:lnTo>
                  <a:pt x="1720711" y="417080"/>
                </a:lnTo>
                <a:lnTo>
                  <a:pt x="1720711" y="611196"/>
                </a:lnTo>
                <a:cubicBezTo>
                  <a:pt x="1768183" y="547272"/>
                  <a:pt x="1825405" y="494700"/>
                  <a:pt x="1892375" y="453480"/>
                </a:cubicBezTo>
                <a:cubicBezTo>
                  <a:pt x="1959345" y="412259"/>
                  <a:pt x="2043694" y="391649"/>
                  <a:pt x="2145421" y="391649"/>
                </a:cubicBezTo>
                <a:close/>
                <a:moveTo>
                  <a:pt x="5836378" y="68665"/>
                </a:moveTo>
                <a:lnTo>
                  <a:pt x="6222940" y="68665"/>
                </a:lnTo>
                <a:lnTo>
                  <a:pt x="6222940" y="417080"/>
                </a:lnTo>
                <a:lnTo>
                  <a:pt x="6543380" y="417080"/>
                </a:lnTo>
                <a:lnTo>
                  <a:pt x="6543380" y="747693"/>
                </a:lnTo>
                <a:lnTo>
                  <a:pt x="6222940" y="747693"/>
                </a:lnTo>
                <a:lnTo>
                  <a:pt x="6222940" y="1330080"/>
                </a:lnTo>
                <a:cubicBezTo>
                  <a:pt x="6222940" y="1418244"/>
                  <a:pt x="6264478" y="1462325"/>
                  <a:pt x="6347556" y="1462325"/>
                </a:cubicBezTo>
                <a:cubicBezTo>
                  <a:pt x="6415373" y="1462325"/>
                  <a:pt x="6478952" y="1446218"/>
                  <a:pt x="6538294" y="1414005"/>
                </a:cubicBezTo>
                <a:lnTo>
                  <a:pt x="6538294" y="1724272"/>
                </a:lnTo>
                <a:cubicBezTo>
                  <a:pt x="6497603" y="1748009"/>
                  <a:pt x="6452673" y="1767083"/>
                  <a:pt x="6403505" y="1781494"/>
                </a:cubicBezTo>
                <a:cubicBezTo>
                  <a:pt x="6354336" y="1795905"/>
                  <a:pt x="6297540" y="1803111"/>
                  <a:pt x="6233112" y="1803111"/>
                </a:cubicBezTo>
                <a:cubicBezTo>
                  <a:pt x="6173772" y="1803111"/>
                  <a:pt x="6119942" y="1796753"/>
                  <a:pt x="6071621" y="1784037"/>
                </a:cubicBezTo>
                <a:cubicBezTo>
                  <a:pt x="6023300" y="1771321"/>
                  <a:pt x="5981762" y="1748856"/>
                  <a:pt x="5947006" y="1716643"/>
                </a:cubicBezTo>
                <a:cubicBezTo>
                  <a:pt x="5912248" y="1684429"/>
                  <a:pt x="5885121" y="1642467"/>
                  <a:pt x="5865624" y="1590755"/>
                </a:cubicBezTo>
                <a:cubicBezTo>
                  <a:pt x="5846126" y="1539044"/>
                  <a:pt x="5836378" y="1473346"/>
                  <a:pt x="5836378" y="1393659"/>
                </a:cubicBezTo>
                <a:lnTo>
                  <a:pt x="5836378" y="747693"/>
                </a:lnTo>
                <a:lnTo>
                  <a:pt x="5673614" y="747693"/>
                </a:lnTo>
                <a:lnTo>
                  <a:pt x="5673614" y="417080"/>
                </a:lnTo>
                <a:lnTo>
                  <a:pt x="5836378" y="417080"/>
                </a:lnTo>
                <a:close/>
                <a:moveTo>
                  <a:pt x="3334855" y="0"/>
                </a:moveTo>
                <a:lnTo>
                  <a:pt x="3526451" y="0"/>
                </a:lnTo>
                <a:cubicBezTo>
                  <a:pt x="3665478" y="0"/>
                  <a:pt x="3793061" y="22464"/>
                  <a:pt x="3909198" y="67394"/>
                </a:cubicBezTo>
                <a:cubicBezTo>
                  <a:pt x="4025337" y="112323"/>
                  <a:pt x="4125368" y="174631"/>
                  <a:pt x="4209293" y="254317"/>
                </a:cubicBezTo>
                <a:cubicBezTo>
                  <a:pt x="4293218" y="334003"/>
                  <a:pt x="4358069" y="427677"/>
                  <a:pt x="4403846" y="535338"/>
                </a:cubicBezTo>
                <a:cubicBezTo>
                  <a:pt x="4449623" y="642999"/>
                  <a:pt x="4472512" y="759561"/>
                  <a:pt x="4472512" y="885024"/>
                </a:cubicBezTo>
                <a:lnTo>
                  <a:pt x="4472512" y="890111"/>
                </a:lnTo>
                <a:cubicBezTo>
                  <a:pt x="4472512" y="1015574"/>
                  <a:pt x="4449623" y="1132560"/>
                  <a:pt x="4403846" y="1241069"/>
                </a:cubicBezTo>
                <a:cubicBezTo>
                  <a:pt x="4358069" y="1349578"/>
                  <a:pt x="4293218" y="1443675"/>
                  <a:pt x="4209293" y="1523361"/>
                </a:cubicBezTo>
                <a:cubicBezTo>
                  <a:pt x="4125368" y="1603047"/>
                  <a:pt x="4025337" y="1665779"/>
                  <a:pt x="3909198" y="1711556"/>
                </a:cubicBezTo>
                <a:cubicBezTo>
                  <a:pt x="3793061" y="1757333"/>
                  <a:pt x="3665477" y="1780222"/>
                  <a:pt x="3526451" y="1780222"/>
                </a:cubicBezTo>
                <a:lnTo>
                  <a:pt x="2832164" y="1780222"/>
                </a:lnTo>
                <a:lnTo>
                  <a:pt x="2832164" y="649548"/>
                </a:lnTo>
                <a:lnTo>
                  <a:pt x="2649058" y="649548"/>
                </a:lnTo>
                <a:lnTo>
                  <a:pt x="3024724" y="1848"/>
                </a:lnTo>
                <a:lnTo>
                  <a:pt x="3400390" y="649548"/>
                </a:lnTo>
                <a:lnTo>
                  <a:pt x="3223813" y="649548"/>
                </a:lnTo>
                <a:lnTo>
                  <a:pt x="3223813" y="1426721"/>
                </a:lnTo>
                <a:lnTo>
                  <a:pt x="3526451" y="1426721"/>
                </a:lnTo>
                <a:cubicBezTo>
                  <a:pt x="3606137" y="1426721"/>
                  <a:pt x="3679041" y="1414005"/>
                  <a:pt x="3745164" y="1388573"/>
                </a:cubicBezTo>
                <a:cubicBezTo>
                  <a:pt x="3811286" y="1363141"/>
                  <a:pt x="3867660" y="1326689"/>
                  <a:pt x="3914285" y="1279217"/>
                </a:cubicBezTo>
                <a:cubicBezTo>
                  <a:pt x="3960910" y="1231744"/>
                  <a:pt x="3997362" y="1175794"/>
                  <a:pt x="4023641" y="1111367"/>
                </a:cubicBezTo>
                <a:cubicBezTo>
                  <a:pt x="4049921" y="1046940"/>
                  <a:pt x="4063060" y="974883"/>
                  <a:pt x="4063060" y="895197"/>
                </a:cubicBezTo>
                <a:lnTo>
                  <a:pt x="4063060" y="890111"/>
                </a:lnTo>
                <a:cubicBezTo>
                  <a:pt x="4063060" y="812120"/>
                  <a:pt x="4049921" y="740063"/>
                  <a:pt x="4023641" y="673941"/>
                </a:cubicBezTo>
                <a:cubicBezTo>
                  <a:pt x="3997362" y="607818"/>
                  <a:pt x="3960910" y="551021"/>
                  <a:pt x="3914285" y="503548"/>
                </a:cubicBezTo>
                <a:cubicBezTo>
                  <a:pt x="3867660" y="456076"/>
                  <a:pt x="3811286" y="419199"/>
                  <a:pt x="3745164" y="392920"/>
                </a:cubicBezTo>
                <a:cubicBezTo>
                  <a:pt x="3679041" y="366641"/>
                  <a:pt x="3606137" y="353501"/>
                  <a:pt x="3526451" y="353501"/>
                </a:cubicBezTo>
                <a:lnTo>
                  <a:pt x="3334855" y="353501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3" name="!!!unDate">
            <a:extLst>
              <a:ext uri="{FF2B5EF4-FFF2-40B4-BE49-F238E27FC236}">
                <a16:creationId xmlns:a16="http://schemas.microsoft.com/office/drawing/2014/main" id="{817F3214-71DB-93ED-010E-962A8D615724}"/>
              </a:ext>
            </a:extLst>
          </p:cNvPr>
          <p:cNvSpPr/>
          <p:nvPr/>
        </p:nvSpPr>
        <p:spPr>
          <a:xfrm>
            <a:off x="2240433" y="3283637"/>
            <a:ext cx="7711134" cy="1810740"/>
          </a:xfrm>
          <a:custGeom>
            <a:avLst/>
            <a:gdLst>
              <a:gd name="connsiteX0" fmla="*/ 4951170 w 7711134"/>
              <a:gd name="connsiteY0" fmla="*/ 1180033 h 1810740"/>
              <a:gd name="connsiteX1" fmla="*/ 4755346 w 7711134"/>
              <a:gd name="connsiteY1" fmla="*/ 1228353 h 1810740"/>
              <a:gd name="connsiteX2" fmla="*/ 4684137 w 7711134"/>
              <a:gd name="connsiteY2" fmla="*/ 1368228 h 1810740"/>
              <a:gd name="connsiteX3" fmla="*/ 4684137 w 7711134"/>
              <a:gd name="connsiteY3" fmla="*/ 1373314 h 1810740"/>
              <a:gd name="connsiteX4" fmla="*/ 4742630 w 7711134"/>
              <a:gd name="connsiteY4" fmla="*/ 1495387 h 1810740"/>
              <a:gd name="connsiteX5" fmla="*/ 4895220 w 7711134"/>
              <a:gd name="connsiteY5" fmla="*/ 1538621 h 1810740"/>
              <a:gd name="connsiteX6" fmla="*/ 5115205 w 7711134"/>
              <a:gd name="connsiteY6" fmla="*/ 1472498 h 1810740"/>
              <a:gd name="connsiteX7" fmla="*/ 5197858 w 7711134"/>
              <a:gd name="connsiteY7" fmla="*/ 1299562 h 1810740"/>
              <a:gd name="connsiteX8" fmla="*/ 5197858 w 7711134"/>
              <a:gd name="connsiteY8" fmla="*/ 1230896 h 1810740"/>
              <a:gd name="connsiteX9" fmla="*/ 5084687 w 7711134"/>
              <a:gd name="connsiteY9" fmla="*/ 1194020 h 1810740"/>
              <a:gd name="connsiteX10" fmla="*/ 4951170 w 7711134"/>
              <a:gd name="connsiteY10" fmla="*/ 1180033 h 1810740"/>
              <a:gd name="connsiteX11" fmla="*/ 2698813 w 7711134"/>
              <a:gd name="connsiteY11" fmla="*/ 1145424 h 1810740"/>
              <a:gd name="connsiteX12" fmla="*/ 3090462 w 7711134"/>
              <a:gd name="connsiteY12" fmla="*/ 1145424 h 1810740"/>
              <a:gd name="connsiteX13" fmla="*/ 3090462 w 7711134"/>
              <a:gd name="connsiteY13" fmla="*/ 1426721 h 1810740"/>
              <a:gd name="connsiteX14" fmla="*/ 3201503 w 7711134"/>
              <a:gd name="connsiteY14" fmla="*/ 1426721 h 1810740"/>
              <a:gd name="connsiteX15" fmla="*/ 3201503 w 7711134"/>
              <a:gd name="connsiteY15" fmla="*/ 1780222 h 1810740"/>
              <a:gd name="connsiteX16" fmla="*/ 2698813 w 7711134"/>
              <a:gd name="connsiteY16" fmla="*/ 1780222 h 1810740"/>
              <a:gd name="connsiteX17" fmla="*/ 7047365 w 7711134"/>
              <a:gd name="connsiteY17" fmla="*/ 701916 h 1810740"/>
              <a:gd name="connsiteX18" fmla="*/ 6850269 w 7711134"/>
              <a:gd name="connsiteY18" fmla="*/ 780754 h 1810740"/>
              <a:gd name="connsiteX19" fmla="*/ 6752357 w 7711134"/>
              <a:gd name="connsiteY19" fmla="*/ 991838 h 1810740"/>
              <a:gd name="connsiteX20" fmla="*/ 7334744 w 7711134"/>
              <a:gd name="connsiteY20" fmla="*/ 991838 h 1810740"/>
              <a:gd name="connsiteX21" fmla="*/ 7243190 w 7711134"/>
              <a:gd name="connsiteY21" fmla="*/ 782026 h 1810740"/>
              <a:gd name="connsiteX22" fmla="*/ 7047365 w 7711134"/>
              <a:gd name="connsiteY22" fmla="*/ 701916 h 1810740"/>
              <a:gd name="connsiteX23" fmla="*/ 0 w 7711134"/>
              <a:gd name="connsiteY23" fmla="*/ 417080 h 1810740"/>
              <a:gd name="connsiteX24" fmla="*/ 386562 w 7711134"/>
              <a:gd name="connsiteY24" fmla="*/ 417080 h 1810740"/>
              <a:gd name="connsiteX25" fmla="*/ 386562 w 7711134"/>
              <a:gd name="connsiteY25" fmla="*/ 1175622 h 1810740"/>
              <a:gd name="connsiteX26" fmla="*/ 447599 w 7711134"/>
              <a:gd name="connsiteY26" fmla="*/ 1382394 h 1810740"/>
              <a:gd name="connsiteX27" fmla="*/ 620534 w 7711134"/>
              <a:gd name="connsiteY27" fmla="*/ 1452153 h 1810740"/>
              <a:gd name="connsiteX28" fmla="*/ 797285 w 7711134"/>
              <a:gd name="connsiteY28" fmla="*/ 1382394 h 1810740"/>
              <a:gd name="connsiteX29" fmla="*/ 862136 w 7711134"/>
              <a:gd name="connsiteY29" fmla="*/ 1175622 h 1810740"/>
              <a:gd name="connsiteX30" fmla="*/ 862136 w 7711134"/>
              <a:gd name="connsiteY30" fmla="*/ 417080 h 1810740"/>
              <a:gd name="connsiteX31" fmla="*/ 1248698 w 7711134"/>
              <a:gd name="connsiteY31" fmla="*/ 417080 h 1810740"/>
              <a:gd name="connsiteX32" fmla="*/ 1248698 w 7711134"/>
              <a:gd name="connsiteY32" fmla="*/ 1780222 h 1810740"/>
              <a:gd name="connsiteX33" fmla="*/ 862136 w 7711134"/>
              <a:gd name="connsiteY33" fmla="*/ 1780222 h 1810740"/>
              <a:gd name="connsiteX34" fmla="*/ 862136 w 7711134"/>
              <a:gd name="connsiteY34" fmla="*/ 1585351 h 1810740"/>
              <a:gd name="connsiteX35" fmla="*/ 789655 w 7711134"/>
              <a:gd name="connsiteY35" fmla="*/ 1668600 h 1810740"/>
              <a:gd name="connsiteX36" fmla="*/ 701916 w 7711134"/>
              <a:gd name="connsiteY36" fmla="*/ 1739035 h 1810740"/>
              <a:gd name="connsiteX37" fmla="*/ 595102 w 7711134"/>
              <a:gd name="connsiteY37" fmla="*/ 1787713 h 1810740"/>
              <a:gd name="connsiteX38" fmla="*/ 462858 w 7711134"/>
              <a:gd name="connsiteY38" fmla="*/ 1805654 h 1810740"/>
              <a:gd name="connsiteX39" fmla="*/ 120800 w 7711134"/>
              <a:gd name="connsiteY39" fmla="*/ 1670866 h 1810740"/>
              <a:gd name="connsiteX40" fmla="*/ 0 w 7711134"/>
              <a:gd name="connsiteY40" fmla="*/ 1299562 h 1810740"/>
              <a:gd name="connsiteX41" fmla="*/ 4956257 w 7711134"/>
              <a:gd name="connsiteY41" fmla="*/ 401821 h 1810740"/>
              <a:gd name="connsiteX42" fmla="*/ 5419114 w 7711134"/>
              <a:gd name="connsiteY42" fmla="*/ 556955 h 1810740"/>
              <a:gd name="connsiteX43" fmla="*/ 5564075 w 7711134"/>
              <a:gd name="connsiteY43" fmla="*/ 989295 h 1810740"/>
              <a:gd name="connsiteX44" fmla="*/ 5564075 w 7711134"/>
              <a:gd name="connsiteY44" fmla="*/ 1780222 h 1810740"/>
              <a:gd name="connsiteX45" fmla="*/ 5190229 w 7711134"/>
              <a:gd name="connsiteY45" fmla="*/ 1780222 h 1810740"/>
              <a:gd name="connsiteX46" fmla="*/ 5190229 w 7711134"/>
              <a:gd name="connsiteY46" fmla="*/ 1632718 h 1810740"/>
              <a:gd name="connsiteX47" fmla="*/ 5019835 w 7711134"/>
              <a:gd name="connsiteY47" fmla="*/ 1758605 h 1810740"/>
              <a:gd name="connsiteX48" fmla="*/ 4778234 w 7711134"/>
              <a:gd name="connsiteY48" fmla="*/ 1805654 h 1810740"/>
              <a:gd name="connsiteX49" fmla="*/ 4596398 w 7711134"/>
              <a:gd name="connsiteY49" fmla="*/ 1778950 h 1810740"/>
              <a:gd name="connsiteX50" fmla="*/ 4447622 w 7711134"/>
              <a:gd name="connsiteY50" fmla="*/ 1698840 h 1810740"/>
              <a:gd name="connsiteX51" fmla="*/ 4347167 w 7711134"/>
              <a:gd name="connsiteY51" fmla="*/ 1567867 h 1810740"/>
              <a:gd name="connsiteX52" fmla="*/ 4310290 w 7711134"/>
              <a:gd name="connsiteY52" fmla="*/ 1388573 h 1810740"/>
              <a:gd name="connsiteX53" fmla="*/ 4310290 w 7711134"/>
              <a:gd name="connsiteY53" fmla="*/ 1383487 h 1810740"/>
              <a:gd name="connsiteX54" fmla="*/ 4350981 w 7711134"/>
              <a:gd name="connsiteY54" fmla="*/ 1190206 h 1810740"/>
              <a:gd name="connsiteX55" fmla="*/ 4464152 w 7711134"/>
              <a:gd name="connsiteY55" fmla="*/ 1055417 h 1810740"/>
              <a:gd name="connsiteX56" fmla="*/ 4637088 w 7711134"/>
              <a:gd name="connsiteY56" fmla="*/ 975307 h 1810740"/>
              <a:gd name="connsiteX57" fmla="*/ 4859616 w 7711134"/>
              <a:gd name="connsiteY57" fmla="*/ 948604 h 1810740"/>
              <a:gd name="connsiteX58" fmla="*/ 5041453 w 7711134"/>
              <a:gd name="connsiteY58" fmla="*/ 963863 h 1810740"/>
              <a:gd name="connsiteX59" fmla="*/ 5192771 w 7711134"/>
              <a:gd name="connsiteY59" fmla="*/ 1004554 h 1810740"/>
              <a:gd name="connsiteX60" fmla="*/ 5192771 w 7711134"/>
              <a:gd name="connsiteY60" fmla="*/ 981665 h 1810740"/>
              <a:gd name="connsiteX61" fmla="*/ 5119020 w 7711134"/>
              <a:gd name="connsiteY61" fmla="*/ 796013 h 1810740"/>
              <a:gd name="connsiteX62" fmla="*/ 4900307 w 7711134"/>
              <a:gd name="connsiteY62" fmla="*/ 732434 h 1810740"/>
              <a:gd name="connsiteX63" fmla="*/ 4703211 w 7711134"/>
              <a:gd name="connsiteY63" fmla="*/ 751508 h 1810740"/>
              <a:gd name="connsiteX64" fmla="*/ 4523917 w 7711134"/>
              <a:gd name="connsiteY64" fmla="*/ 806186 h 1810740"/>
              <a:gd name="connsiteX65" fmla="*/ 4427277 w 7711134"/>
              <a:gd name="connsiteY65" fmla="*/ 511178 h 1810740"/>
              <a:gd name="connsiteX66" fmla="*/ 4661249 w 7711134"/>
              <a:gd name="connsiteY66" fmla="*/ 432339 h 1810740"/>
              <a:gd name="connsiteX67" fmla="*/ 4956257 w 7711134"/>
              <a:gd name="connsiteY67" fmla="*/ 401821 h 1810740"/>
              <a:gd name="connsiteX68" fmla="*/ 7047365 w 7711134"/>
              <a:gd name="connsiteY68" fmla="*/ 391649 h 1810740"/>
              <a:gd name="connsiteX69" fmla="*/ 7342374 w 7711134"/>
              <a:gd name="connsiteY69" fmla="*/ 452685 h 1810740"/>
              <a:gd name="connsiteX70" fmla="*/ 7549642 w 7711134"/>
              <a:gd name="connsiteY70" fmla="*/ 616720 h 1810740"/>
              <a:gd name="connsiteX71" fmla="*/ 7671715 w 7711134"/>
              <a:gd name="connsiteY71" fmla="*/ 853235 h 1810740"/>
              <a:gd name="connsiteX72" fmla="*/ 7711134 w 7711134"/>
              <a:gd name="connsiteY72" fmla="*/ 1131713 h 1810740"/>
              <a:gd name="connsiteX73" fmla="*/ 7711134 w 7711134"/>
              <a:gd name="connsiteY73" fmla="*/ 1136799 h 1810740"/>
              <a:gd name="connsiteX74" fmla="*/ 7709862 w 7711134"/>
              <a:gd name="connsiteY74" fmla="*/ 1185119 h 1810740"/>
              <a:gd name="connsiteX75" fmla="*/ 7706048 w 7711134"/>
              <a:gd name="connsiteY75" fmla="*/ 1233440 h 1810740"/>
              <a:gd name="connsiteX76" fmla="*/ 6757443 w 7711134"/>
              <a:gd name="connsiteY76" fmla="*/ 1233440 h 1810740"/>
              <a:gd name="connsiteX77" fmla="*/ 6873158 w 7711134"/>
              <a:gd name="connsiteY77" fmla="*/ 1433079 h 1810740"/>
              <a:gd name="connsiteX78" fmla="*/ 7090599 w 7711134"/>
              <a:gd name="connsiteY78" fmla="*/ 1500473 h 1810740"/>
              <a:gd name="connsiteX79" fmla="*/ 7263535 w 7711134"/>
              <a:gd name="connsiteY79" fmla="*/ 1467412 h 1810740"/>
              <a:gd name="connsiteX80" fmla="*/ 7421212 w 7711134"/>
              <a:gd name="connsiteY80" fmla="*/ 1360598 h 1810740"/>
              <a:gd name="connsiteX81" fmla="*/ 7642468 w 7711134"/>
              <a:gd name="connsiteY81" fmla="*/ 1556423 h 1810740"/>
              <a:gd name="connsiteX82" fmla="*/ 7408496 w 7711134"/>
              <a:gd name="connsiteY82" fmla="*/ 1743346 h 1810740"/>
              <a:gd name="connsiteX83" fmla="*/ 7085513 w 7711134"/>
              <a:gd name="connsiteY83" fmla="*/ 1810740 h 1810740"/>
              <a:gd name="connsiteX84" fmla="*/ 6801949 w 7711134"/>
              <a:gd name="connsiteY84" fmla="*/ 1759877 h 1810740"/>
              <a:gd name="connsiteX85" fmla="*/ 6575607 w 7711134"/>
              <a:gd name="connsiteY85" fmla="*/ 1614916 h 1810740"/>
              <a:gd name="connsiteX86" fmla="*/ 6426831 w 7711134"/>
              <a:gd name="connsiteY86" fmla="*/ 1392388 h 1810740"/>
              <a:gd name="connsiteX87" fmla="*/ 6373424 w 7711134"/>
              <a:gd name="connsiteY87" fmla="*/ 1106281 h 1810740"/>
              <a:gd name="connsiteX88" fmla="*/ 6373424 w 7711134"/>
              <a:gd name="connsiteY88" fmla="*/ 1101194 h 1810740"/>
              <a:gd name="connsiteX89" fmla="*/ 6423016 w 7711134"/>
              <a:gd name="connsiteY89" fmla="*/ 826532 h 1810740"/>
              <a:gd name="connsiteX90" fmla="*/ 6561619 w 7711134"/>
              <a:gd name="connsiteY90" fmla="*/ 600189 h 1810740"/>
              <a:gd name="connsiteX91" fmla="*/ 6773974 w 7711134"/>
              <a:gd name="connsiteY91" fmla="*/ 447598 h 1810740"/>
              <a:gd name="connsiteX92" fmla="*/ 7047365 w 7711134"/>
              <a:gd name="connsiteY92" fmla="*/ 391649 h 1810740"/>
              <a:gd name="connsiteX93" fmla="*/ 2119988 w 7711134"/>
              <a:gd name="connsiteY93" fmla="*/ 391649 h 1810740"/>
              <a:gd name="connsiteX94" fmla="*/ 2462045 w 7711134"/>
              <a:gd name="connsiteY94" fmla="*/ 526437 h 1810740"/>
              <a:gd name="connsiteX95" fmla="*/ 2582846 w 7711134"/>
              <a:gd name="connsiteY95" fmla="*/ 897740 h 1810740"/>
              <a:gd name="connsiteX96" fmla="*/ 2582846 w 7711134"/>
              <a:gd name="connsiteY96" fmla="*/ 1780222 h 1810740"/>
              <a:gd name="connsiteX97" fmla="*/ 2196283 w 7711134"/>
              <a:gd name="connsiteY97" fmla="*/ 1780222 h 1810740"/>
              <a:gd name="connsiteX98" fmla="*/ 2196283 w 7711134"/>
              <a:gd name="connsiteY98" fmla="*/ 1021680 h 1810740"/>
              <a:gd name="connsiteX99" fmla="*/ 2135247 w 7711134"/>
              <a:gd name="connsiteY99" fmla="*/ 814908 h 1810740"/>
              <a:gd name="connsiteX100" fmla="*/ 1962311 w 7711134"/>
              <a:gd name="connsiteY100" fmla="*/ 745150 h 1810740"/>
              <a:gd name="connsiteX101" fmla="*/ 1785561 w 7711134"/>
              <a:gd name="connsiteY101" fmla="*/ 814908 h 1810740"/>
              <a:gd name="connsiteX102" fmla="*/ 1720710 w 7711134"/>
              <a:gd name="connsiteY102" fmla="*/ 1021680 h 1810740"/>
              <a:gd name="connsiteX103" fmla="*/ 1720710 w 7711134"/>
              <a:gd name="connsiteY103" fmla="*/ 1780222 h 1810740"/>
              <a:gd name="connsiteX104" fmla="*/ 1334147 w 7711134"/>
              <a:gd name="connsiteY104" fmla="*/ 1780222 h 1810740"/>
              <a:gd name="connsiteX105" fmla="*/ 1334147 w 7711134"/>
              <a:gd name="connsiteY105" fmla="*/ 417080 h 1810740"/>
              <a:gd name="connsiteX106" fmla="*/ 1720710 w 7711134"/>
              <a:gd name="connsiteY106" fmla="*/ 417080 h 1810740"/>
              <a:gd name="connsiteX107" fmla="*/ 1720710 w 7711134"/>
              <a:gd name="connsiteY107" fmla="*/ 611951 h 1810740"/>
              <a:gd name="connsiteX108" fmla="*/ 1793190 w 7711134"/>
              <a:gd name="connsiteY108" fmla="*/ 528702 h 1810740"/>
              <a:gd name="connsiteX109" fmla="*/ 1880930 w 7711134"/>
              <a:gd name="connsiteY109" fmla="*/ 458268 h 1810740"/>
              <a:gd name="connsiteX110" fmla="*/ 1987743 w 7711134"/>
              <a:gd name="connsiteY110" fmla="*/ 409590 h 1810740"/>
              <a:gd name="connsiteX111" fmla="*/ 2119988 w 7711134"/>
              <a:gd name="connsiteY111" fmla="*/ 391649 h 1810740"/>
              <a:gd name="connsiteX112" fmla="*/ 5703026 w 7711134"/>
              <a:gd name="connsiteY112" fmla="*/ 68665 h 1810740"/>
              <a:gd name="connsiteX113" fmla="*/ 6089589 w 7711134"/>
              <a:gd name="connsiteY113" fmla="*/ 68665 h 1810740"/>
              <a:gd name="connsiteX114" fmla="*/ 6089589 w 7711134"/>
              <a:gd name="connsiteY114" fmla="*/ 417080 h 1810740"/>
              <a:gd name="connsiteX115" fmla="*/ 6410029 w 7711134"/>
              <a:gd name="connsiteY115" fmla="*/ 417080 h 1810740"/>
              <a:gd name="connsiteX116" fmla="*/ 6410029 w 7711134"/>
              <a:gd name="connsiteY116" fmla="*/ 747693 h 1810740"/>
              <a:gd name="connsiteX117" fmla="*/ 6089589 w 7711134"/>
              <a:gd name="connsiteY117" fmla="*/ 747693 h 1810740"/>
              <a:gd name="connsiteX118" fmla="*/ 6089589 w 7711134"/>
              <a:gd name="connsiteY118" fmla="*/ 1330080 h 1810740"/>
              <a:gd name="connsiteX119" fmla="*/ 6214204 w 7711134"/>
              <a:gd name="connsiteY119" fmla="*/ 1462325 h 1810740"/>
              <a:gd name="connsiteX120" fmla="*/ 6404943 w 7711134"/>
              <a:gd name="connsiteY120" fmla="*/ 1414005 h 1810740"/>
              <a:gd name="connsiteX121" fmla="*/ 6404943 w 7711134"/>
              <a:gd name="connsiteY121" fmla="*/ 1724272 h 1810740"/>
              <a:gd name="connsiteX122" fmla="*/ 6270154 w 7711134"/>
              <a:gd name="connsiteY122" fmla="*/ 1781494 h 1810740"/>
              <a:gd name="connsiteX123" fmla="*/ 6099761 w 7711134"/>
              <a:gd name="connsiteY123" fmla="*/ 1803111 h 1810740"/>
              <a:gd name="connsiteX124" fmla="*/ 5938270 w 7711134"/>
              <a:gd name="connsiteY124" fmla="*/ 1784037 h 1810740"/>
              <a:gd name="connsiteX125" fmla="*/ 5813654 w 7711134"/>
              <a:gd name="connsiteY125" fmla="*/ 1716643 h 1810740"/>
              <a:gd name="connsiteX126" fmla="*/ 5732273 w 7711134"/>
              <a:gd name="connsiteY126" fmla="*/ 1590755 h 1810740"/>
              <a:gd name="connsiteX127" fmla="*/ 5703026 w 7711134"/>
              <a:gd name="connsiteY127" fmla="*/ 1393659 h 1810740"/>
              <a:gd name="connsiteX128" fmla="*/ 5703026 w 7711134"/>
              <a:gd name="connsiteY128" fmla="*/ 747693 h 1810740"/>
              <a:gd name="connsiteX129" fmla="*/ 5540263 w 7711134"/>
              <a:gd name="connsiteY129" fmla="*/ 747693 h 1810740"/>
              <a:gd name="connsiteX130" fmla="*/ 5540263 w 7711134"/>
              <a:gd name="connsiteY130" fmla="*/ 417080 h 1810740"/>
              <a:gd name="connsiteX131" fmla="*/ 5703026 w 7711134"/>
              <a:gd name="connsiteY131" fmla="*/ 417080 h 1810740"/>
              <a:gd name="connsiteX132" fmla="*/ 2698813 w 7711134"/>
              <a:gd name="connsiteY132" fmla="*/ 0 h 1810740"/>
              <a:gd name="connsiteX133" fmla="*/ 3393100 w 7711134"/>
              <a:gd name="connsiteY133" fmla="*/ 0 h 1810740"/>
              <a:gd name="connsiteX134" fmla="*/ 3775847 w 7711134"/>
              <a:gd name="connsiteY134" fmla="*/ 67394 h 1810740"/>
              <a:gd name="connsiteX135" fmla="*/ 4075942 w 7711134"/>
              <a:gd name="connsiteY135" fmla="*/ 254317 h 1810740"/>
              <a:gd name="connsiteX136" fmla="*/ 4270495 w 7711134"/>
              <a:gd name="connsiteY136" fmla="*/ 535338 h 1810740"/>
              <a:gd name="connsiteX137" fmla="*/ 4339161 w 7711134"/>
              <a:gd name="connsiteY137" fmla="*/ 885025 h 1810740"/>
              <a:gd name="connsiteX138" fmla="*/ 4339161 w 7711134"/>
              <a:gd name="connsiteY138" fmla="*/ 890111 h 1810740"/>
              <a:gd name="connsiteX139" fmla="*/ 4270495 w 7711134"/>
              <a:gd name="connsiteY139" fmla="*/ 1241069 h 1810740"/>
              <a:gd name="connsiteX140" fmla="*/ 4075942 w 7711134"/>
              <a:gd name="connsiteY140" fmla="*/ 1523361 h 1810740"/>
              <a:gd name="connsiteX141" fmla="*/ 3937975 w 7711134"/>
              <a:gd name="connsiteY141" fmla="*/ 1630175 h 1810740"/>
              <a:gd name="connsiteX142" fmla="*/ 3920682 w 7711134"/>
              <a:gd name="connsiteY142" fmla="*/ 1638855 h 1810740"/>
              <a:gd name="connsiteX143" fmla="*/ 4011466 w 7711134"/>
              <a:gd name="connsiteY143" fmla="*/ 1796098 h 1810740"/>
              <a:gd name="connsiteX144" fmla="*/ 3262708 w 7711134"/>
              <a:gd name="connsiteY144" fmla="*/ 1794611 h 1810740"/>
              <a:gd name="connsiteX145" fmla="*/ 3635800 w 7711134"/>
              <a:gd name="connsiteY145" fmla="*/ 1145425 h 1810740"/>
              <a:gd name="connsiteX146" fmla="*/ 3734765 w 7711134"/>
              <a:gd name="connsiteY146" fmla="*/ 1316837 h 1810740"/>
              <a:gd name="connsiteX147" fmla="*/ 3780934 w 7711134"/>
              <a:gd name="connsiteY147" fmla="*/ 1279217 h 1810740"/>
              <a:gd name="connsiteX148" fmla="*/ 3890290 w 7711134"/>
              <a:gd name="connsiteY148" fmla="*/ 1111367 h 1810740"/>
              <a:gd name="connsiteX149" fmla="*/ 3929709 w 7711134"/>
              <a:gd name="connsiteY149" fmla="*/ 895197 h 1810740"/>
              <a:gd name="connsiteX150" fmla="*/ 3929709 w 7711134"/>
              <a:gd name="connsiteY150" fmla="*/ 890111 h 1810740"/>
              <a:gd name="connsiteX151" fmla="*/ 3890290 w 7711134"/>
              <a:gd name="connsiteY151" fmla="*/ 673941 h 1810740"/>
              <a:gd name="connsiteX152" fmla="*/ 3780934 w 7711134"/>
              <a:gd name="connsiteY152" fmla="*/ 503548 h 1810740"/>
              <a:gd name="connsiteX153" fmla="*/ 3611813 w 7711134"/>
              <a:gd name="connsiteY153" fmla="*/ 392920 h 1810740"/>
              <a:gd name="connsiteX154" fmla="*/ 3393100 w 7711134"/>
              <a:gd name="connsiteY154" fmla="*/ 353501 h 1810740"/>
              <a:gd name="connsiteX155" fmla="*/ 3090462 w 7711134"/>
              <a:gd name="connsiteY155" fmla="*/ 353501 h 1810740"/>
              <a:gd name="connsiteX156" fmla="*/ 3090462 w 7711134"/>
              <a:gd name="connsiteY156" fmla="*/ 449991 h 1810740"/>
              <a:gd name="connsiteX157" fmla="*/ 3267039 w 7711134"/>
              <a:gd name="connsiteY157" fmla="*/ 449991 h 1810740"/>
              <a:gd name="connsiteX158" fmla="*/ 2891373 w 7711134"/>
              <a:gd name="connsiteY158" fmla="*/ 1097691 h 1810740"/>
              <a:gd name="connsiteX159" fmla="*/ 2515707 w 7711134"/>
              <a:gd name="connsiteY159" fmla="*/ 449991 h 1810740"/>
              <a:gd name="connsiteX160" fmla="*/ 2698813 w 7711134"/>
              <a:gd name="connsiteY160" fmla="*/ 449991 h 181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7711134" h="1810740">
                <a:moveTo>
                  <a:pt x="4951170" y="1180033"/>
                </a:moveTo>
                <a:cubicBezTo>
                  <a:pt x="4868093" y="1180033"/>
                  <a:pt x="4802818" y="1196139"/>
                  <a:pt x="4755346" y="1228353"/>
                </a:cubicBezTo>
                <a:cubicBezTo>
                  <a:pt x="4707874" y="1260567"/>
                  <a:pt x="4684137" y="1307192"/>
                  <a:pt x="4684137" y="1368228"/>
                </a:cubicBezTo>
                <a:lnTo>
                  <a:pt x="4684137" y="1373314"/>
                </a:lnTo>
                <a:cubicBezTo>
                  <a:pt x="4684137" y="1425873"/>
                  <a:pt x="4703635" y="1466564"/>
                  <a:pt x="4742630" y="1495387"/>
                </a:cubicBezTo>
                <a:cubicBezTo>
                  <a:pt x="4781625" y="1524209"/>
                  <a:pt x="4832489" y="1538621"/>
                  <a:pt x="4895220" y="1538621"/>
                </a:cubicBezTo>
                <a:cubicBezTo>
                  <a:pt x="4986775" y="1538621"/>
                  <a:pt x="5060103" y="1516580"/>
                  <a:pt x="5115205" y="1472498"/>
                </a:cubicBezTo>
                <a:cubicBezTo>
                  <a:pt x="5170307" y="1428416"/>
                  <a:pt x="5197858" y="1370771"/>
                  <a:pt x="5197858" y="1299562"/>
                </a:cubicBezTo>
                <a:lnTo>
                  <a:pt x="5197858" y="1230896"/>
                </a:lnTo>
                <a:cubicBezTo>
                  <a:pt x="5163949" y="1215637"/>
                  <a:pt x="5126225" y="1203345"/>
                  <a:pt x="5084687" y="1194020"/>
                </a:cubicBezTo>
                <a:cubicBezTo>
                  <a:pt x="5043148" y="1184695"/>
                  <a:pt x="4998643" y="1180033"/>
                  <a:pt x="4951170" y="1180033"/>
                </a:cubicBezTo>
                <a:close/>
                <a:moveTo>
                  <a:pt x="2698813" y="1145424"/>
                </a:moveTo>
                <a:lnTo>
                  <a:pt x="3090462" y="1145424"/>
                </a:lnTo>
                <a:lnTo>
                  <a:pt x="3090462" y="1426721"/>
                </a:lnTo>
                <a:lnTo>
                  <a:pt x="3201503" y="1426721"/>
                </a:lnTo>
                <a:lnTo>
                  <a:pt x="3201503" y="1780222"/>
                </a:lnTo>
                <a:lnTo>
                  <a:pt x="2698813" y="1780222"/>
                </a:lnTo>
                <a:close/>
                <a:moveTo>
                  <a:pt x="7047365" y="701916"/>
                </a:moveTo>
                <a:cubicBezTo>
                  <a:pt x="6965984" y="701916"/>
                  <a:pt x="6900285" y="728195"/>
                  <a:pt x="6850269" y="780754"/>
                </a:cubicBezTo>
                <a:cubicBezTo>
                  <a:pt x="6800254" y="833313"/>
                  <a:pt x="6767616" y="903674"/>
                  <a:pt x="6752357" y="991838"/>
                </a:cubicBezTo>
                <a:lnTo>
                  <a:pt x="7334744" y="991838"/>
                </a:lnTo>
                <a:cubicBezTo>
                  <a:pt x="7322877" y="905370"/>
                  <a:pt x="7292357" y="835433"/>
                  <a:pt x="7243190" y="782026"/>
                </a:cubicBezTo>
                <a:cubicBezTo>
                  <a:pt x="7194022" y="728619"/>
                  <a:pt x="7128747" y="701916"/>
                  <a:pt x="7047365" y="701916"/>
                </a:cubicBezTo>
                <a:close/>
                <a:moveTo>
                  <a:pt x="0" y="417080"/>
                </a:moveTo>
                <a:lnTo>
                  <a:pt x="386562" y="417080"/>
                </a:lnTo>
                <a:lnTo>
                  <a:pt x="386562" y="1175622"/>
                </a:lnTo>
                <a:cubicBezTo>
                  <a:pt x="386562" y="1266965"/>
                  <a:pt x="406909" y="1335888"/>
                  <a:pt x="447599" y="1382394"/>
                </a:cubicBezTo>
                <a:cubicBezTo>
                  <a:pt x="488289" y="1428900"/>
                  <a:pt x="545934" y="1452153"/>
                  <a:pt x="620534" y="1452153"/>
                </a:cubicBezTo>
                <a:cubicBezTo>
                  <a:pt x="695134" y="1452153"/>
                  <a:pt x="754051" y="1428900"/>
                  <a:pt x="797285" y="1382394"/>
                </a:cubicBezTo>
                <a:cubicBezTo>
                  <a:pt x="840519" y="1335888"/>
                  <a:pt x="862136" y="1266965"/>
                  <a:pt x="862136" y="1175622"/>
                </a:cubicBezTo>
                <a:lnTo>
                  <a:pt x="862136" y="417080"/>
                </a:lnTo>
                <a:lnTo>
                  <a:pt x="1248698" y="417080"/>
                </a:lnTo>
                <a:lnTo>
                  <a:pt x="1248698" y="1780222"/>
                </a:lnTo>
                <a:lnTo>
                  <a:pt x="862136" y="1780222"/>
                </a:lnTo>
                <a:lnTo>
                  <a:pt x="862136" y="1585351"/>
                </a:lnTo>
                <a:cubicBezTo>
                  <a:pt x="840095" y="1614386"/>
                  <a:pt x="815935" y="1642136"/>
                  <a:pt x="789655" y="1668600"/>
                </a:cubicBezTo>
                <a:cubicBezTo>
                  <a:pt x="763376" y="1695065"/>
                  <a:pt x="734129" y="1718544"/>
                  <a:pt x="701916" y="1739035"/>
                </a:cubicBezTo>
                <a:cubicBezTo>
                  <a:pt x="669702" y="1759526"/>
                  <a:pt x="634099" y="1775752"/>
                  <a:pt x="595102" y="1787713"/>
                </a:cubicBezTo>
                <a:cubicBezTo>
                  <a:pt x="556108" y="1799674"/>
                  <a:pt x="512025" y="1805654"/>
                  <a:pt x="462858" y="1805654"/>
                </a:cubicBezTo>
                <a:cubicBezTo>
                  <a:pt x="315353" y="1805654"/>
                  <a:pt x="201334" y="1760724"/>
                  <a:pt x="120800" y="1670866"/>
                </a:cubicBezTo>
                <a:cubicBezTo>
                  <a:pt x="40266" y="1581007"/>
                  <a:pt x="0" y="1457239"/>
                  <a:pt x="0" y="1299562"/>
                </a:cubicBezTo>
                <a:close/>
                <a:moveTo>
                  <a:pt x="4956257" y="401821"/>
                </a:moveTo>
                <a:cubicBezTo>
                  <a:pt x="5168187" y="401821"/>
                  <a:pt x="5322473" y="453533"/>
                  <a:pt x="5419114" y="556955"/>
                </a:cubicBezTo>
                <a:cubicBezTo>
                  <a:pt x="5515755" y="660377"/>
                  <a:pt x="5564075" y="804491"/>
                  <a:pt x="5564075" y="989295"/>
                </a:cubicBezTo>
                <a:lnTo>
                  <a:pt x="5564075" y="1780222"/>
                </a:lnTo>
                <a:lnTo>
                  <a:pt x="5190229" y="1780222"/>
                </a:lnTo>
                <a:lnTo>
                  <a:pt x="5190229" y="1632718"/>
                </a:lnTo>
                <a:cubicBezTo>
                  <a:pt x="5142755" y="1685277"/>
                  <a:pt x="5085959" y="1727239"/>
                  <a:pt x="5019835" y="1758605"/>
                </a:cubicBezTo>
                <a:cubicBezTo>
                  <a:pt x="4953713" y="1789971"/>
                  <a:pt x="4873180" y="1805654"/>
                  <a:pt x="4778234" y="1805654"/>
                </a:cubicBezTo>
                <a:cubicBezTo>
                  <a:pt x="4713808" y="1805654"/>
                  <a:pt x="4653196" y="1796753"/>
                  <a:pt x="4596398" y="1778950"/>
                </a:cubicBezTo>
                <a:cubicBezTo>
                  <a:pt x="4539600" y="1761148"/>
                  <a:pt x="4490008" y="1734445"/>
                  <a:pt x="4447622" y="1698840"/>
                </a:cubicBezTo>
                <a:cubicBezTo>
                  <a:pt x="4405236" y="1663236"/>
                  <a:pt x="4371751" y="1619578"/>
                  <a:pt x="4347167" y="1567867"/>
                </a:cubicBezTo>
                <a:cubicBezTo>
                  <a:pt x="4322583" y="1516156"/>
                  <a:pt x="4310290" y="1456391"/>
                  <a:pt x="4310290" y="1388573"/>
                </a:cubicBezTo>
                <a:lnTo>
                  <a:pt x="4310290" y="1383487"/>
                </a:lnTo>
                <a:cubicBezTo>
                  <a:pt x="4310290" y="1308887"/>
                  <a:pt x="4323854" y="1244460"/>
                  <a:pt x="4350981" y="1190206"/>
                </a:cubicBezTo>
                <a:cubicBezTo>
                  <a:pt x="4378108" y="1135951"/>
                  <a:pt x="4415832" y="1091022"/>
                  <a:pt x="4464152" y="1055417"/>
                </a:cubicBezTo>
                <a:cubicBezTo>
                  <a:pt x="4512473" y="1019813"/>
                  <a:pt x="4570118" y="993109"/>
                  <a:pt x="4637088" y="975307"/>
                </a:cubicBezTo>
                <a:cubicBezTo>
                  <a:pt x="4704059" y="957505"/>
                  <a:pt x="4778234" y="948604"/>
                  <a:pt x="4859616" y="948604"/>
                </a:cubicBezTo>
                <a:cubicBezTo>
                  <a:pt x="4929129" y="948604"/>
                  <a:pt x="4989741" y="953690"/>
                  <a:pt x="5041453" y="963863"/>
                </a:cubicBezTo>
                <a:cubicBezTo>
                  <a:pt x="5093164" y="974036"/>
                  <a:pt x="5143603" y="987599"/>
                  <a:pt x="5192771" y="1004554"/>
                </a:cubicBezTo>
                <a:lnTo>
                  <a:pt x="5192771" y="981665"/>
                </a:lnTo>
                <a:cubicBezTo>
                  <a:pt x="5192771" y="900284"/>
                  <a:pt x="5168187" y="838400"/>
                  <a:pt x="5119020" y="796013"/>
                </a:cubicBezTo>
                <a:cubicBezTo>
                  <a:pt x="5069852" y="753627"/>
                  <a:pt x="4996947" y="732434"/>
                  <a:pt x="4900307" y="732434"/>
                </a:cubicBezTo>
                <a:cubicBezTo>
                  <a:pt x="4825707" y="732434"/>
                  <a:pt x="4760009" y="738792"/>
                  <a:pt x="4703211" y="751508"/>
                </a:cubicBezTo>
                <a:cubicBezTo>
                  <a:pt x="4646413" y="764224"/>
                  <a:pt x="4586648" y="782450"/>
                  <a:pt x="4523917" y="806186"/>
                </a:cubicBezTo>
                <a:lnTo>
                  <a:pt x="4427277" y="511178"/>
                </a:lnTo>
                <a:cubicBezTo>
                  <a:pt x="4501876" y="478964"/>
                  <a:pt x="4579867" y="452685"/>
                  <a:pt x="4661249" y="432339"/>
                </a:cubicBezTo>
                <a:cubicBezTo>
                  <a:pt x="4742630" y="411994"/>
                  <a:pt x="4840966" y="401821"/>
                  <a:pt x="4956257" y="401821"/>
                </a:cubicBezTo>
                <a:close/>
                <a:moveTo>
                  <a:pt x="7047365" y="391649"/>
                </a:moveTo>
                <a:cubicBezTo>
                  <a:pt x="7160961" y="391649"/>
                  <a:pt x="7259297" y="411994"/>
                  <a:pt x="7342374" y="452685"/>
                </a:cubicBezTo>
                <a:cubicBezTo>
                  <a:pt x="7425451" y="493376"/>
                  <a:pt x="7494540" y="548054"/>
                  <a:pt x="7549642" y="616720"/>
                </a:cubicBezTo>
                <a:cubicBezTo>
                  <a:pt x="7604745" y="685385"/>
                  <a:pt x="7645435" y="764224"/>
                  <a:pt x="7671715" y="853235"/>
                </a:cubicBezTo>
                <a:cubicBezTo>
                  <a:pt x="7697995" y="942246"/>
                  <a:pt x="7711134" y="1035072"/>
                  <a:pt x="7711134" y="1131713"/>
                </a:cubicBezTo>
                <a:lnTo>
                  <a:pt x="7711134" y="1136799"/>
                </a:lnTo>
                <a:cubicBezTo>
                  <a:pt x="7711134" y="1155449"/>
                  <a:pt x="7710710" y="1171556"/>
                  <a:pt x="7709862" y="1185119"/>
                </a:cubicBezTo>
                <a:cubicBezTo>
                  <a:pt x="7709015" y="1198683"/>
                  <a:pt x="7707743" y="1214789"/>
                  <a:pt x="7706048" y="1233440"/>
                </a:cubicBezTo>
                <a:lnTo>
                  <a:pt x="6757443" y="1233440"/>
                </a:lnTo>
                <a:cubicBezTo>
                  <a:pt x="6776093" y="1321603"/>
                  <a:pt x="6814665" y="1388149"/>
                  <a:pt x="6873158" y="1433079"/>
                </a:cubicBezTo>
                <a:cubicBezTo>
                  <a:pt x="6931651" y="1478008"/>
                  <a:pt x="7004131" y="1500473"/>
                  <a:pt x="7090599" y="1500473"/>
                </a:cubicBezTo>
                <a:cubicBezTo>
                  <a:pt x="7155027" y="1500473"/>
                  <a:pt x="7212672" y="1489452"/>
                  <a:pt x="7263535" y="1467412"/>
                </a:cubicBezTo>
                <a:cubicBezTo>
                  <a:pt x="7314399" y="1445371"/>
                  <a:pt x="7366958" y="1409766"/>
                  <a:pt x="7421212" y="1360598"/>
                </a:cubicBezTo>
                <a:lnTo>
                  <a:pt x="7642468" y="1556423"/>
                </a:lnTo>
                <a:cubicBezTo>
                  <a:pt x="7578041" y="1636109"/>
                  <a:pt x="7500051" y="1698417"/>
                  <a:pt x="7408496" y="1743346"/>
                </a:cubicBezTo>
                <a:cubicBezTo>
                  <a:pt x="7316942" y="1788275"/>
                  <a:pt x="7209281" y="1810740"/>
                  <a:pt x="7085513" y="1810740"/>
                </a:cubicBezTo>
                <a:cubicBezTo>
                  <a:pt x="6983786" y="1810740"/>
                  <a:pt x="6889265" y="1793786"/>
                  <a:pt x="6801949" y="1759877"/>
                </a:cubicBezTo>
                <a:cubicBezTo>
                  <a:pt x="6714633" y="1725968"/>
                  <a:pt x="6639185" y="1677647"/>
                  <a:pt x="6575607" y="1614916"/>
                </a:cubicBezTo>
                <a:cubicBezTo>
                  <a:pt x="6512027" y="1552184"/>
                  <a:pt x="6462435" y="1478008"/>
                  <a:pt x="6426831" y="1392388"/>
                </a:cubicBezTo>
                <a:cubicBezTo>
                  <a:pt x="6391227" y="1306768"/>
                  <a:pt x="6373424" y="1211399"/>
                  <a:pt x="6373424" y="1106281"/>
                </a:cubicBezTo>
                <a:lnTo>
                  <a:pt x="6373424" y="1101194"/>
                </a:lnTo>
                <a:cubicBezTo>
                  <a:pt x="6373424" y="1004554"/>
                  <a:pt x="6389955" y="912999"/>
                  <a:pt x="6423016" y="826532"/>
                </a:cubicBezTo>
                <a:cubicBezTo>
                  <a:pt x="6456077" y="740064"/>
                  <a:pt x="6502279" y="664616"/>
                  <a:pt x="6561619" y="600189"/>
                </a:cubicBezTo>
                <a:cubicBezTo>
                  <a:pt x="6620960" y="535762"/>
                  <a:pt x="6691745" y="484898"/>
                  <a:pt x="6773974" y="447598"/>
                </a:cubicBezTo>
                <a:cubicBezTo>
                  <a:pt x="6856204" y="410299"/>
                  <a:pt x="6947334" y="391649"/>
                  <a:pt x="7047365" y="391649"/>
                </a:cubicBezTo>
                <a:close/>
                <a:moveTo>
                  <a:pt x="2119988" y="391649"/>
                </a:moveTo>
                <a:cubicBezTo>
                  <a:pt x="2267492" y="391649"/>
                  <a:pt x="2381511" y="436578"/>
                  <a:pt x="2462045" y="526437"/>
                </a:cubicBezTo>
                <a:cubicBezTo>
                  <a:pt x="2542579" y="616296"/>
                  <a:pt x="2582846" y="740064"/>
                  <a:pt x="2582846" y="897740"/>
                </a:cubicBezTo>
                <a:lnTo>
                  <a:pt x="2582846" y="1780222"/>
                </a:lnTo>
                <a:lnTo>
                  <a:pt x="2196283" y="1780222"/>
                </a:lnTo>
                <a:lnTo>
                  <a:pt x="2196283" y="1021680"/>
                </a:lnTo>
                <a:cubicBezTo>
                  <a:pt x="2196283" y="930338"/>
                  <a:pt x="2175938" y="861414"/>
                  <a:pt x="2135247" y="814908"/>
                </a:cubicBezTo>
                <a:cubicBezTo>
                  <a:pt x="2094557" y="768403"/>
                  <a:pt x="2036911" y="745150"/>
                  <a:pt x="1962311" y="745150"/>
                </a:cubicBezTo>
                <a:cubicBezTo>
                  <a:pt x="1887712" y="745150"/>
                  <a:pt x="1828795" y="768403"/>
                  <a:pt x="1785561" y="814908"/>
                </a:cubicBezTo>
                <a:cubicBezTo>
                  <a:pt x="1742327" y="861414"/>
                  <a:pt x="1720710" y="930338"/>
                  <a:pt x="1720710" y="1021680"/>
                </a:cubicBezTo>
                <a:lnTo>
                  <a:pt x="1720710" y="1780222"/>
                </a:lnTo>
                <a:lnTo>
                  <a:pt x="1334147" y="1780222"/>
                </a:lnTo>
                <a:lnTo>
                  <a:pt x="1334147" y="417080"/>
                </a:lnTo>
                <a:lnTo>
                  <a:pt x="1720710" y="417080"/>
                </a:lnTo>
                <a:lnTo>
                  <a:pt x="1720710" y="611951"/>
                </a:lnTo>
                <a:cubicBezTo>
                  <a:pt x="1742751" y="582917"/>
                  <a:pt x="1766911" y="555167"/>
                  <a:pt x="1793190" y="528702"/>
                </a:cubicBezTo>
                <a:cubicBezTo>
                  <a:pt x="1819470" y="502237"/>
                  <a:pt x="1848716" y="478759"/>
                  <a:pt x="1880930" y="458268"/>
                </a:cubicBezTo>
                <a:cubicBezTo>
                  <a:pt x="1913143" y="437777"/>
                  <a:pt x="1948748" y="421551"/>
                  <a:pt x="1987743" y="409590"/>
                </a:cubicBezTo>
                <a:cubicBezTo>
                  <a:pt x="2026738" y="397629"/>
                  <a:pt x="2070820" y="391649"/>
                  <a:pt x="2119988" y="391649"/>
                </a:cubicBezTo>
                <a:close/>
                <a:moveTo>
                  <a:pt x="5703026" y="68665"/>
                </a:moveTo>
                <a:lnTo>
                  <a:pt x="6089589" y="68665"/>
                </a:lnTo>
                <a:lnTo>
                  <a:pt x="6089589" y="417080"/>
                </a:lnTo>
                <a:lnTo>
                  <a:pt x="6410029" y="417080"/>
                </a:lnTo>
                <a:lnTo>
                  <a:pt x="6410029" y="747693"/>
                </a:lnTo>
                <a:lnTo>
                  <a:pt x="6089589" y="747693"/>
                </a:lnTo>
                <a:lnTo>
                  <a:pt x="6089589" y="1330080"/>
                </a:lnTo>
                <a:cubicBezTo>
                  <a:pt x="6089589" y="1418244"/>
                  <a:pt x="6131127" y="1462325"/>
                  <a:pt x="6214204" y="1462325"/>
                </a:cubicBezTo>
                <a:cubicBezTo>
                  <a:pt x="6282023" y="1462325"/>
                  <a:pt x="6345602" y="1446218"/>
                  <a:pt x="6404943" y="1414005"/>
                </a:cubicBezTo>
                <a:lnTo>
                  <a:pt x="6404943" y="1724272"/>
                </a:lnTo>
                <a:cubicBezTo>
                  <a:pt x="6364251" y="1748009"/>
                  <a:pt x="6319322" y="1767083"/>
                  <a:pt x="6270154" y="1781494"/>
                </a:cubicBezTo>
                <a:cubicBezTo>
                  <a:pt x="6220986" y="1795905"/>
                  <a:pt x="6164189" y="1803111"/>
                  <a:pt x="6099761" y="1803111"/>
                </a:cubicBezTo>
                <a:cubicBezTo>
                  <a:pt x="6040421" y="1803111"/>
                  <a:pt x="5986590" y="1796753"/>
                  <a:pt x="5938270" y="1784037"/>
                </a:cubicBezTo>
                <a:cubicBezTo>
                  <a:pt x="5889949" y="1771321"/>
                  <a:pt x="5848411" y="1748856"/>
                  <a:pt x="5813654" y="1716643"/>
                </a:cubicBezTo>
                <a:cubicBezTo>
                  <a:pt x="5778897" y="1684429"/>
                  <a:pt x="5751771" y="1642467"/>
                  <a:pt x="5732273" y="1590755"/>
                </a:cubicBezTo>
                <a:cubicBezTo>
                  <a:pt x="5712775" y="1539044"/>
                  <a:pt x="5703026" y="1473346"/>
                  <a:pt x="5703026" y="1393659"/>
                </a:cubicBezTo>
                <a:lnTo>
                  <a:pt x="5703026" y="747693"/>
                </a:lnTo>
                <a:lnTo>
                  <a:pt x="5540263" y="747693"/>
                </a:lnTo>
                <a:lnTo>
                  <a:pt x="5540263" y="417080"/>
                </a:lnTo>
                <a:lnTo>
                  <a:pt x="5703026" y="417080"/>
                </a:lnTo>
                <a:close/>
                <a:moveTo>
                  <a:pt x="2698813" y="0"/>
                </a:moveTo>
                <a:lnTo>
                  <a:pt x="3393100" y="0"/>
                </a:lnTo>
                <a:cubicBezTo>
                  <a:pt x="3532126" y="0"/>
                  <a:pt x="3659709" y="22464"/>
                  <a:pt x="3775847" y="67394"/>
                </a:cubicBezTo>
                <a:cubicBezTo>
                  <a:pt x="3891986" y="112323"/>
                  <a:pt x="3992017" y="174631"/>
                  <a:pt x="4075942" y="254317"/>
                </a:cubicBezTo>
                <a:cubicBezTo>
                  <a:pt x="4159867" y="334003"/>
                  <a:pt x="4224718" y="427677"/>
                  <a:pt x="4270495" y="535338"/>
                </a:cubicBezTo>
                <a:cubicBezTo>
                  <a:pt x="4316272" y="642999"/>
                  <a:pt x="4339161" y="759561"/>
                  <a:pt x="4339161" y="885025"/>
                </a:cubicBezTo>
                <a:lnTo>
                  <a:pt x="4339161" y="890111"/>
                </a:lnTo>
                <a:cubicBezTo>
                  <a:pt x="4339161" y="1015574"/>
                  <a:pt x="4316272" y="1132560"/>
                  <a:pt x="4270495" y="1241069"/>
                </a:cubicBezTo>
                <a:cubicBezTo>
                  <a:pt x="4224718" y="1349578"/>
                  <a:pt x="4159867" y="1443675"/>
                  <a:pt x="4075942" y="1523361"/>
                </a:cubicBezTo>
                <a:cubicBezTo>
                  <a:pt x="4033980" y="1563204"/>
                  <a:pt x="3987991" y="1598809"/>
                  <a:pt x="3937975" y="1630175"/>
                </a:cubicBezTo>
                <a:lnTo>
                  <a:pt x="3920682" y="1638855"/>
                </a:lnTo>
                <a:lnTo>
                  <a:pt x="4011466" y="1796098"/>
                </a:lnTo>
                <a:lnTo>
                  <a:pt x="3262708" y="1794611"/>
                </a:lnTo>
                <a:lnTo>
                  <a:pt x="3635800" y="1145425"/>
                </a:lnTo>
                <a:lnTo>
                  <a:pt x="3734765" y="1316837"/>
                </a:lnTo>
                <a:lnTo>
                  <a:pt x="3780934" y="1279217"/>
                </a:lnTo>
                <a:cubicBezTo>
                  <a:pt x="3827559" y="1231744"/>
                  <a:pt x="3864011" y="1175794"/>
                  <a:pt x="3890290" y="1111367"/>
                </a:cubicBezTo>
                <a:cubicBezTo>
                  <a:pt x="3916570" y="1046940"/>
                  <a:pt x="3929709" y="974883"/>
                  <a:pt x="3929709" y="895197"/>
                </a:cubicBezTo>
                <a:lnTo>
                  <a:pt x="3929709" y="890111"/>
                </a:lnTo>
                <a:cubicBezTo>
                  <a:pt x="3929709" y="812120"/>
                  <a:pt x="3916570" y="740064"/>
                  <a:pt x="3890290" y="673941"/>
                </a:cubicBezTo>
                <a:cubicBezTo>
                  <a:pt x="3864011" y="607818"/>
                  <a:pt x="3827559" y="551021"/>
                  <a:pt x="3780934" y="503548"/>
                </a:cubicBezTo>
                <a:cubicBezTo>
                  <a:pt x="3734309" y="456076"/>
                  <a:pt x="3677935" y="419200"/>
                  <a:pt x="3611813" y="392920"/>
                </a:cubicBezTo>
                <a:cubicBezTo>
                  <a:pt x="3545690" y="366641"/>
                  <a:pt x="3472786" y="353501"/>
                  <a:pt x="3393100" y="353501"/>
                </a:cubicBezTo>
                <a:lnTo>
                  <a:pt x="3090462" y="353501"/>
                </a:lnTo>
                <a:lnTo>
                  <a:pt x="3090462" y="449991"/>
                </a:lnTo>
                <a:lnTo>
                  <a:pt x="3267039" y="449991"/>
                </a:lnTo>
                <a:lnTo>
                  <a:pt x="2891373" y="1097691"/>
                </a:lnTo>
                <a:lnTo>
                  <a:pt x="2515707" y="449991"/>
                </a:lnTo>
                <a:lnTo>
                  <a:pt x="2698813" y="44999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de-DE" sz="20000" b="1" spc="-2000" dirty="0">
              <a:solidFill>
                <a:srgbClr val="1F4E79"/>
              </a:solidFill>
              <a:latin typeface="Gotham" panose="02000504050000020004" pitchFamily="2" charset="0"/>
            </a:endParaRPr>
          </a:p>
        </p:txBody>
      </p:sp>
      <p:sp>
        <p:nvSpPr>
          <p:cNvPr id="5" name="!!!DatenVerstehen">
            <a:extLst>
              <a:ext uri="{FF2B5EF4-FFF2-40B4-BE49-F238E27FC236}">
                <a16:creationId xmlns:a16="http://schemas.microsoft.com/office/drawing/2014/main" id="{4F1E8B41-A688-D4D0-9D7A-70A348C0A6D2}"/>
              </a:ext>
            </a:extLst>
          </p:cNvPr>
          <p:cNvSpPr txBox="1"/>
          <p:nvPr/>
        </p:nvSpPr>
        <p:spPr>
          <a:xfrm>
            <a:off x="2867025" y="523875"/>
            <a:ext cx="708454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de-DE"/>
            </a:defPPr>
            <a:lvl1pPr algn="ctr">
              <a:defRPr sz="7000" b="1" spc="-300">
                <a:latin typeface="+mj-lt"/>
              </a:defRPr>
            </a:lvl1pPr>
          </a:lstStyle>
          <a:p>
            <a:pPr algn="r"/>
            <a:r>
              <a:rPr lang="de-DE" spc="-400" dirty="0"/>
              <a:t>Daten verstehen</a:t>
            </a:r>
          </a:p>
        </p:txBody>
      </p:sp>
      <p:sp>
        <p:nvSpPr>
          <p:cNvPr id="6" name="!!!DatenVermurksen">
            <a:extLst>
              <a:ext uri="{FF2B5EF4-FFF2-40B4-BE49-F238E27FC236}">
                <a16:creationId xmlns:a16="http://schemas.microsoft.com/office/drawing/2014/main" id="{42AC6491-CCC6-EA8D-D4FD-B002771A1A79}"/>
              </a:ext>
            </a:extLst>
          </p:cNvPr>
          <p:cNvSpPr txBox="1"/>
          <p:nvPr/>
        </p:nvSpPr>
        <p:spPr>
          <a:xfrm>
            <a:off x="2240433" y="4845179"/>
            <a:ext cx="771113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7000" b="1" spc="-300" dirty="0">
                <a:latin typeface="+mj-lt"/>
              </a:rPr>
              <a:t>Daten </a:t>
            </a:r>
            <a:r>
              <a:rPr lang="de-DE" sz="7200" b="1" spc="-400" dirty="0">
                <a:latin typeface="+mj-lt"/>
              </a:rPr>
              <a:t>vermurksen</a:t>
            </a:r>
          </a:p>
        </p:txBody>
      </p:sp>
      <p:sp>
        <p:nvSpPr>
          <p:cNvPr id="7" name="!!!Nummer">
            <a:extLst>
              <a:ext uri="{FF2B5EF4-FFF2-40B4-BE49-F238E27FC236}">
                <a16:creationId xmlns:a16="http://schemas.microsoft.com/office/drawing/2014/main" id="{CCD13543-CBDE-114E-4E8D-8AD3C54002F6}"/>
              </a:ext>
            </a:extLst>
          </p:cNvPr>
          <p:cNvSpPr/>
          <p:nvPr/>
        </p:nvSpPr>
        <p:spPr>
          <a:xfrm>
            <a:off x="1935703" y="559703"/>
            <a:ext cx="1236053" cy="714779"/>
          </a:xfrm>
          <a:custGeom>
            <a:avLst/>
            <a:gdLst>
              <a:gd name="connsiteX0" fmla="*/ 0 w 1236053"/>
              <a:gd name="connsiteY0" fmla="*/ 0 h 714779"/>
              <a:gd name="connsiteX1" fmla="*/ 1236053 w 1236053"/>
              <a:gd name="connsiteY1" fmla="*/ 0 h 714779"/>
              <a:gd name="connsiteX2" fmla="*/ 1222514 w 1236053"/>
              <a:gd name="connsiteY2" fmla="*/ 86409 h 714779"/>
              <a:gd name="connsiteX3" fmla="*/ 914881 w 1236053"/>
              <a:gd name="connsiteY3" fmla="*/ 626385 h 714779"/>
              <a:gd name="connsiteX4" fmla="*/ 9789 w 1236053"/>
              <a:gd name="connsiteY4" fmla="*/ 709624 h 714779"/>
              <a:gd name="connsiteX5" fmla="*/ 0 w 1236053"/>
              <a:gd name="connsiteY5" fmla="*/ 714779 h 714779"/>
              <a:gd name="connsiteX6" fmla="*/ 0 w 1236053"/>
              <a:gd name="connsiteY6" fmla="*/ 0 h 714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6053" h="714779">
                <a:moveTo>
                  <a:pt x="0" y="0"/>
                </a:moveTo>
                <a:lnTo>
                  <a:pt x="1236053" y="0"/>
                </a:lnTo>
                <a:lnTo>
                  <a:pt x="1222514" y="86409"/>
                </a:lnTo>
                <a:cubicBezTo>
                  <a:pt x="1206098" y="276092"/>
                  <a:pt x="1238104" y="513534"/>
                  <a:pt x="914881" y="626385"/>
                </a:cubicBezTo>
                <a:cubicBezTo>
                  <a:pt x="591659" y="739235"/>
                  <a:pt x="190863" y="639337"/>
                  <a:pt x="9789" y="709624"/>
                </a:cubicBezTo>
                <a:lnTo>
                  <a:pt x="0" y="714779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180000" rtlCol="0" anchor="b" anchorCtr="0">
            <a:no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de-DE" sz="4800" b="1" spc="-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2</a:t>
            </a:r>
            <a:endParaRPr lang="de-DE" sz="4800" b="1" spc="-1000" baseline="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7740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!upDate">
            <a:extLst>
              <a:ext uri="{FF2B5EF4-FFF2-40B4-BE49-F238E27FC236}">
                <a16:creationId xmlns:a16="http://schemas.microsoft.com/office/drawing/2014/main" id="{F6B42DE0-049C-A5CF-2286-417E241834F8}"/>
              </a:ext>
            </a:extLst>
          </p:cNvPr>
          <p:cNvSpPr/>
          <p:nvPr/>
        </p:nvSpPr>
        <p:spPr>
          <a:xfrm>
            <a:off x="2173757" y="2335435"/>
            <a:ext cx="7844485" cy="2187130"/>
          </a:xfrm>
          <a:custGeom>
            <a:avLst/>
            <a:gdLst>
              <a:gd name="connsiteX0" fmla="*/ 5084522 w 7844485"/>
              <a:gd name="connsiteY0" fmla="*/ 1180033 h 2187130"/>
              <a:gd name="connsiteX1" fmla="*/ 4888697 w 7844485"/>
              <a:gd name="connsiteY1" fmla="*/ 1228353 h 2187130"/>
              <a:gd name="connsiteX2" fmla="*/ 4817488 w 7844485"/>
              <a:gd name="connsiteY2" fmla="*/ 1368228 h 2187130"/>
              <a:gd name="connsiteX3" fmla="*/ 4817488 w 7844485"/>
              <a:gd name="connsiteY3" fmla="*/ 1373314 h 2187130"/>
              <a:gd name="connsiteX4" fmla="*/ 4875981 w 7844485"/>
              <a:gd name="connsiteY4" fmla="*/ 1495387 h 2187130"/>
              <a:gd name="connsiteX5" fmla="*/ 5028571 w 7844485"/>
              <a:gd name="connsiteY5" fmla="*/ 1538621 h 2187130"/>
              <a:gd name="connsiteX6" fmla="*/ 5248556 w 7844485"/>
              <a:gd name="connsiteY6" fmla="*/ 1472498 h 2187130"/>
              <a:gd name="connsiteX7" fmla="*/ 5331210 w 7844485"/>
              <a:gd name="connsiteY7" fmla="*/ 1299562 h 2187130"/>
              <a:gd name="connsiteX8" fmla="*/ 5331210 w 7844485"/>
              <a:gd name="connsiteY8" fmla="*/ 1230896 h 2187130"/>
              <a:gd name="connsiteX9" fmla="*/ 5218038 w 7844485"/>
              <a:gd name="connsiteY9" fmla="*/ 1194020 h 2187130"/>
              <a:gd name="connsiteX10" fmla="*/ 5084522 w 7844485"/>
              <a:gd name="connsiteY10" fmla="*/ 1180033 h 2187130"/>
              <a:gd name="connsiteX11" fmla="*/ 2046237 w 7844485"/>
              <a:gd name="connsiteY11" fmla="*/ 717175 h 2187130"/>
              <a:gd name="connsiteX12" fmla="*/ 1917807 w 7844485"/>
              <a:gd name="connsiteY12" fmla="*/ 744057 h 2187130"/>
              <a:gd name="connsiteX13" fmla="*/ 1813537 w 7844485"/>
              <a:gd name="connsiteY13" fmla="*/ 820869 h 2187130"/>
              <a:gd name="connsiteX14" fmla="*/ 1742328 w 7844485"/>
              <a:gd name="connsiteY14" fmla="*/ 941193 h 2187130"/>
              <a:gd name="connsiteX15" fmla="*/ 1715624 w 7844485"/>
              <a:gd name="connsiteY15" fmla="*/ 1096108 h 2187130"/>
              <a:gd name="connsiteX16" fmla="*/ 1715624 w 7844485"/>
              <a:gd name="connsiteY16" fmla="*/ 1101194 h 2187130"/>
              <a:gd name="connsiteX17" fmla="*/ 1742328 w 7844485"/>
              <a:gd name="connsiteY17" fmla="*/ 1256110 h 2187130"/>
              <a:gd name="connsiteX18" fmla="*/ 1813537 w 7844485"/>
              <a:gd name="connsiteY18" fmla="*/ 1376433 h 2187130"/>
              <a:gd name="connsiteX19" fmla="*/ 1917807 w 7844485"/>
              <a:gd name="connsiteY19" fmla="*/ 1453245 h 2187130"/>
              <a:gd name="connsiteX20" fmla="*/ 2046237 w 7844485"/>
              <a:gd name="connsiteY20" fmla="*/ 1480127 h 2187130"/>
              <a:gd name="connsiteX21" fmla="*/ 2174667 w 7844485"/>
              <a:gd name="connsiteY21" fmla="*/ 1453245 h 2187130"/>
              <a:gd name="connsiteX22" fmla="*/ 2280209 w 7844485"/>
              <a:gd name="connsiteY22" fmla="*/ 1376433 h 2187130"/>
              <a:gd name="connsiteX23" fmla="*/ 2352690 w 7844485"/>
              <a:gd name="connsiteY23" fmla="*/ 1257381 h 2187130"/>
              <a:gd name="connsiteX24" fmla="*/ 2379393 w 7844485"/>
              <a:gd name="connsiteY24" fmla="*/ 1101194 h 2187130"/>
              <a:gd name="connsiteX25" fmla="*/ 2379393 w 7844485"/>
              <a:gd name="connsiteY25" fmla="*/ 1096108 h 2187130"/>
              <a:gd name="connsiteX26" fmla="*/ 2352690 w 7844485"/>
              <a:gd name="connsiteY26" fmla="*/ 941193 h 2187130"/>
              <a:gd name="connsiteX27" fmla="*/ 2280209 w 7844485"/>
              <a:gd name="connsiteY27" fmla="*/ 820869 h 2187130"/>
              <a:gd name="connsiteX28" fmla="*/ 2174667 w 7844485"/>
              <a:gd name="connsiteY28" fmla="*/ 744057 h 2187130"/>
              <a:gd name="connsiteX29" fmla="*/ 2046237 w 7844485"/>
              <a:gd name="connsiteY29" fmla="*/ 717175 h 2187130"/>
              <a:gd name="connsiteX30" fmla="*/ 7180716 w 7844485"/>
              <a:gd name="connsiteY30" fmla="*/ 701916 h 2187130"/>
              <a:gd name="connsiteX31" fmla="*/ 6983620 w 7844485"/>
              <a:gd name="connsiteY31" fmla="*/ 780754 h 2187130"/>
              <a:gd name="connsiteX32" fmla="*/ 6885708 w 7844485"/>
              <a:gd name="connsiteY32" fmla="*/ 991838 h 2187130"/>
              <a:gd name="connsiteX33" fmla="*/ 7468095 w 7844485"/>
              <a:gd name="connsiteY33" fmla="*/ 991838 h 2187130"/>
              <a:gd name="connsiteX34" fmla="*/ 7376541 w 7844485"/>
              <a:gd name="connsiteY34" fmla="*/ 782026 h 2187130"/>
              <a:gd name="connsiteX35" fmla="*/ 7180716 w 7844485"/>
              <a:gd name="connsiteY35" fmla="*/ 701916 h 2187130"/>
              <a:gd name="connsiteX36" fmla="*/ 0 w 7844485"/>
              <a:gd name="connsiteY36" fmla="*/ 417080 h 2187130"/>
              <a:gd name="connsiteX37" fmla="*/ 386563 w 7844485"/>
              <a:gd name="connsiteY37" fmla="*/ 417080 h 2187130"/>
              <a:gd name="connsiteX38" fmla="*/ 386563 w 7844485"/>
              <a:gd name="connsiteY38" fmla="*/ 1175622 h 2187130"/>
              <a:gd name="connsiteX39" fmla="*/ 447600 w 7844485"/>
              <a:gd name="connsiteY39" fmla="*/ 1382394 h 2187130"/>
              <a:gd name="connsiteX40" fmla="*/ 620535 w 7844485"/>
              <a:gd name="connsiteY40" fmla="*/ 1452153 h 2187130"/>
              <a:gd name="connsiteX41" fmla="*/ 797286 w 7844485"/>
              <a:gd name="connsiteY41" fmla="*/ 1382394 h 2187130"/>
              <a:gd name="connsiteX42" fmla="*/ 862137 w 7844485"/>
              <a:gd name="connsiteY42" fmla="*/ 1175622 h 2187130"/>
              <a:gd name="connsiteX43" fmla="*/ 862137 w 7844485"/>
              <a:gd name="connsiteY43" fmla="*/ 417080 h 2187130"/>
              <a:gd name="connsiteX44" fmla="*/ 1248699 w 7844485"/>
              <a:gd name="connsiteY44" fmla="*/ 417080 h 2187130"/>
              <a:gd name="connsiteX45" fmla="*/ 1248699 w 7844485"/>
              <a:gd name="connsiteY45" fmla="*/ 1780222 h 2187130"/>
              <a:gd name="connsiteX46" fmla="*/ 862137 w 7844485"/>
              <a:gd name="connsiteY46" fmla="*/ 1780222 h 2187130"/>
              <a:gd name="connsiteX47" fmla="*/ 862137 w 7844485"/>
              <a:gd name="connsiteY47" fmla="*/ 1585351 h 2187130"/>
              <a:gd name="connsiteX48" fmla="*/ 789657 w 7844485"/>
              <a:gd name="connsiteY48" fmla="*/ 1668600 h 2187130"/>
              <a:gd name="connsiteX49" fmla="*/ 701917 w 7844485"/>
              <a:gd name="connsiteY49" fmla="*/ 1739035 h 2187130"/>
              <a:gd name="connsiteX50" fmla="*/ 595103 w 7844485"/>
              <a:gd name="connsiteY50" fmla="*/ 1787713 h 2187130"/>
              <a:gd name="connsiteX51" fmla="*/ 462858 w 7844485"/>
              <a:gd name="connsiteY51" fmla="*/ 1805654 h 2187130"/>
              <a:gd name="connsiteX52" fmla="*/ 120801 w 7844485"/>
              <a:gd name="connsiteY52" fmla="*/ 1670866 h 2187130"/>
              <a:gd name="connsiteX53" fmla="*/ 0 w 7844485"/>
              <a:gd name="connsiteY53" fmla="*/ 1299562 h 2187130"/>
              <a:gd name="connsiteX54" fmla="*/ 5089608 w 7844485"/>
              <a:gd name="connsiteY54" fmla="*/ 401821 h 2187130"/>
              <a:gd name="connsiteX55" fmla="*/ 5552466 w 7844485"/>
              <a:gd name="connsiteY55" fmla="*/ 556955 h 2187130"/>
              <a:gd name="connsiteX56" fmla="*/ 5697426 w 7844485"/>
              <a:gd name="connsiteY56" fmla="*/ 989295 h 2187130"/>
              <a:gd name="connsiteX57" fmla="*/ 5697426 w 7844485"/>
              <a:gd name="connsiteY57" fmla="*/ 1780222 h 2187130"/>
              <a:gd name="connsiteX58" fmla="*/ 5323580 w 7844485"/>
              <a:gd name="connsiteY58" fmla="*/ 1780222 h 2187130"/>
              <a:gd name="connsiteX59" fmla="*/ 5323580 w 7844485"/>
              <a:gd name="connsiteY59" fmla="*/ 1632718 h 2187130"/>
              <a:gd name="connsiteX60" fmla="*/ 5153188 w 7844485"/>
              <a:gd name="connsiteY60" fmla="*/ 1758605 h 2187130"/>
              <a:gd name="connsiteX61" fmla="*/ 4911585 w 7844485"/>
              <a:gd name="connsiteY61" fmla="*/ 1805654 h 2187130"/>
              <a:gd name="connsiteX62" fmla="*/ 4729748 w 7844485"/>
              <a:gd name="connsiteY62" fmla="*/ 1778950 h 2187130"/>
              <a:gd name="connsiteX63" fmla="*/ 4580973 w 7844485"/>
              <a:gd name="connsiteY63" fmla="*/ 1698840 h 2187130"/>
              <a:gd name="connsiteX64" fmla="*/ 4480518 w 7844485"/>
              <a:gd name="connsiteY64" fmla="*/ 1567867 h 2187130"/>
              <a:gd name="connsiteX65" fmla="*/ 4443641 w 7844485"/>
              <a:gd name="connsiteY65" fmla="*/ 1388573 h 2187130"/>
              <a:gd name="connsiteX66" fmla="*/ 4443641 w 7844485"/>
              <a:gd name="connsiteY66" fmla="*/ 1383487 h 2187130"/>
              <a:gd name="connsiteX67" fmla="*/ 4484332 w 7844485"/>
              <a:gd name="connsiteY67" fmla="*/ 1190206 h 2187130"/>
              <a:gd name="connsiteX68" fmla="*/ 4597503 w 7844485"/>
              <a:gd name="connsiteY68" fmla="*/ 1055417 h 2187130"/>
              <a:gd name="connsiteX69" fmla="*/ 4770439 w 7844485"/>
              <a:gd name="connsiteY69" fmla="*/ 975307 h 2187130"/>
              <a:gd name="connsiteX70" fmla="*/ 4992967 w 7844485"/>
              <a:gd name="connsiteY70" fmla="*/ 948604 h 2187130"/>
              <a:gd name="connsiteX71" fmla="*/ 5174804 w 7844485"/>
              <a:gd name="connsiteY71" fmla="*/ 963863 h 2187130"/>
              <a:gd name="connsiteX72" fmla="*/ 5326123 w 7844485"/>
              <a:gd name="connsiteY72" fmla="*/ 1004554 h 2187130"/>
              <a:gd name="connsiteX73" fmla="*/ 5326123 w 7844485"/>
              <a:gd name="connsiteY73" fmla="*/ 981665 h 2187130"/>
              <a:gd name="connsiteX74" fmla="*/ 5252371 w 7844485"/>
              <a:gd name="connsiteY74" fmla="*/ 796013 h 2187130"/>
              <a:gd name="connsiteX75" fmla="*/ 5033658 w 7844485"/>
              <a:gd name="connsiteY75" fmla="*/ 732434 h 2187130"/>
              <a:gd name="connsiteX76" fmla="*/ 4836562 w 7844485"/>
              <a:gd name="connsiteY76" fmla="*/ 751508 h 2187130"/>
              <a:gd name="connsiteX77" fmla="*/ 4657268 w 7844485"/>
              <a:gd name="connsiteY77" fmla="*/ 806186 h 2187130"/>
              <a:gd name="connsiteX78" fmla="*/ 4560627 w 7844485"/>
              <a:gd name="connsiteY78" fmla="*/ 511178 h 2187130"/>
              <a:gd name="connsiteX79" fmla="*/ 4794600 w 7844485"/>
              <a:gd name="connsiteY79" fmla="*/ 432339 h 2187130"/>
              <a:gd name="connsiteX80" fmla="*/ 5089608 w 7844485"/>
              <a:gd name="connsiteY80" fmla="*/ 401821 h 2187130"/>
              <a:gd name="connsiteX81" fmla="*/ 7180716 w 7844485"/>
              <a:gd name="connsiteY81" fmla="*/ 391649 h 2187130"/>
              <a:gd name="connsiteX82" fmla="*/ 7475725 w 7844485"/>
              <a:gd name="connsiteY82" fmla="*/ 452685 h 2187130"/>
              <a:gd name="connsiteX83" fmla="*/ 7682994 w 7844485"/>
              <a:gd name="connsiteY83" fmla="*/ 616720 h 2187130"/>
              <a:gd name="connsiteX84" fmla="*/ 7805066 w 7844485"/>
              <a:gd name="connsiteY84" fmla="*/ 853235 h 2187130"/>
              <a:gd name="connsiteX85" fmla="*/ 7844485 w 7844485"/>
              <a:gd name="connsiteY85" fmla="*/ 1131713 h 2187130"/>
              <a:gd name="connsiteX86" fmla="*/ 7844485 w 7844485"/>
              <a:gd name="connsiteY86" fmla="*/ 1136799 h 2187130"/>
              <a:gd name="connsiteX87" fmla="*/ 7843214 w 7844485"/>
              <a:gd name="connsiteY87" fmla="*/ 1185119 h 2187130"/>
              <a:gd name="connsiteX88" fmla="*/ 7839399 w 7844485"/>
              <a:gd name="connsiteY88" fmla="*/ 1233440 h 2187130"/>
              <a:gd name="connsiteX89" fmla="*/ 6890794 w 7844485"/>
              <a:gd name="connsiteY89" fmla="*/ 1233440 h 2187130"/>
              <a:gd name="connsiteX90" fmla="*/ 7006509 w 7844485"/>
              <a:gd name="connsiteY90" fmla="*/ 1433079 h 2187130"/>
              <a:gd name="connsiteX91" fmla="*/ 7223950 w 7844485"/>
              <a:gd name="connsiteY91" fmla="*/ 1500473 h 2187130"/>
              <a:gd name="connsiteX92" fmla="*/ 7396886 w 7844485"/>
              <a:gd name="connsiteY92" fmla="*/ 1467412 h 2187130"/>
              <a:gd name="connsiteX93" fmla="*/ 7554563 w 7844485"/>
              <a:gd name="connsiteY93" fmla="*/ 1360598 h 2187130"/>
              <a:gd name="connsiteX94" fmla="*/ 7775820 w 7844485"/>
              <a:gd name="connsiteY94" fmla="*/ 1556423 h 2187130"/>
              <a:gd name="connsiteX95" fmla="*/ 7541847 w 7844485"/>
              <a:gd name="connsiteY95" fmla="*/ 1743346 h 2187130"/>
              <a:gd name="connsiteX96" fmla="*/ 7218864 w 7844485"/>
              <a:gd name="connsiteY96" fmla="*/ 1810740 h 2187130"/>
              <a:gd name="connsiteX97" fmla="*/ 6935300 w 7844485"/>
              <a:gd name="connsiteY97" fmla="*/ 1759877 h 2187130"/>
              <a:gd name="connsiteX98" fmla="*/ 6708958 w 7844485"/>
              <a:gd name="connsiteY98" fmla="*/ 1614916 h 2187130"/>
              <a:gd name="connsiteX99" fmla="*/ 6560182 w 7844485"/>
              <a:gd name="connsiteY99" fmla="*/ 1392388 h 2187130"/>
              <a:gd name="connsiteX100" fmla="*/ 6506775 w 7844485"/>
              <a:gd name="connsiteY100" fmla="*/ 1106281 h 2187130"/>
              <a:gd name="connsiteX101" fmla="*/ 6506775 w 7844485"/>
              <a:gd name="connsiteY101" fmla="*/ 1101194 h 2187130"/>
              <a:gd name="connsiteX102" fmla="*/ 6556368 w 7844485"/>
              <a:gd name="connsiteY102" fmla="*/ 826532 h 2187130"/>
              <a:gd name="connsiteX103" fmla="*/ 6694970 w 7844485"/>
              <a:gd name="connsiteY103" fmla="*/ 600189 h 2187130"/>
              <a:gd name="connsiteX104" fmla="*/ 6907326 w 7844485"/>
              <a:gd name="connsiteY104" fmla="*/ 447598 h 2187130"/>
              <a:gd name="connsiteX105" fmla="*/ 7180716 w 7844485"/>
              <a:gd name="connsiteY105" fmla="*/ 391649 h 2187130"/>
              <a:gd name="connsiteX106" fmla="*/ 2145421 w 7844485"/>
              <a:gd name="connsiteY106" fmla="*/ 391649 h 2187130"/>
              <a:gd name="connsiteX107" fmla="*/ 2376850 w 7844485"/>
              <a:gd name="connsiteY107" fmla="*/ 437426 h 2187130"/>
              <a:gd name="connsiteX108" fmla="*/ 2575217 w 7844485"/>
              <a:gd name="connsiteY108" fmla="*/ 573486 h 2187130"/>
              <a:gd name="connsiteX109" fmla="*/ 2713821 w 7844485"/>
              <a:gd name="connsiteY109" fmla="*/ 794742 h 2187130"/>
              <a:gd name="connsiteX110" fmla="*/ 2765956 w 7844485"/>
              <a:gd name="connsiteY110" fmla="*/ 1096108 h 2187130"/>
              <a:gd name="connsiteX111" fmla="*/ 2765956 w 7844485"/>
              <a:gd name="connsiteY111" fmla="*/ 1101194 h 2187130"/>
              <a:gd name="connsiteX112" fmla="*/ 2713821 w 7844485"/>
              <a:gd name="connsiteY112" fmla="*/ 1402561 h 2187130"/>
              <a:gd name="connsiteX113" fmla="*/ 2576489 w 7844485"/>
              <a:gd name="connsiteY113" fmla="*/ 1623817 h 2187130"/>
              <a:gd name="connsiteX114" fmla="*/ 2379393 w 7844485"/>
              <a:gd name="connsiteY114" fmla="*/ 1759877 h 2187130"/>
              <a:gd name="connsiteX115" fmla="*/ 2145421 w 7844485"/>
              <a:gd name="connsiteY115" fmla="*/ 1805654 h 2187130"/>
              <a:gd name="connsiteX116" fmla="*/ 1889832 w 7844485"/>
              <a:gd name="connsiteY116" fmla="*/ 1745095 h 2187130"/>
              <a:gd name="connsiteX117" fmla="*/ 1720711 w 7844485"/>
              <a:gd name="connsiteY117" fmla="*/ 1603789 h 2187130"/>
              <a:gd name="connsiteX118" fmla="*/ 1720711 w 7844485"/>
              <a:gd name="connsiteY118" fmla="*/ 2187130 h 2187130"/>
              <a:gd name="connsiteX119" fmla="*/ 1334148 w 7844485"/>
              <a:gd name="connsiteY119" fmla="*/ 2187130 h 2187130"/>
              <a:gd name="connsiteX120" fmla="*/ 1334148 w 7844485"/>
              <a:gd name="connsiteY120" fmla="*/ 417080 h 2187130"/>
              <a:gd name="connsiteX121" fmla="*/ 1720711 w 7844485"/>
              <a:gd name="connsiteY121" fmla="*/ 417080 h 2187130"/>
              <a:gd name="connsiteX122" fmla="*/ 1720711 w 7844485"/>
              <a:gd name="connsiteY122" fmla="*/ 611196 h 2187130"/>
              <a:gd name="connsiteX123" fmla="*/ 1892375 w 7844485"/>
              <a:gd name="connsiteY123" fmla="*/ 453480 h 2187130"/>
              <a:gd name="connsiteX124" fmla="*/ 2145421 w 7844485"/>
              <a:gd name="connsiteY124" fmla="*/ 391649 h 2187130"/>
              <a:gd name="connsiteX125" fmla="*/ 5836378 w 7844485"/>
              <a:gd name="connsiteY125" fmla="*/ 68665 h 2187130"/>
              <a:gd name="connsiteX126" fmla="*/ 6222940 w 7844485"/>
              <a:gd name="connsiteY126" fmla="*/ 68665 h 2187130"/>
              <a:gd name="connsiteX127" fmla="*/ 6222940 w 7844485"/>
              <a:gd name="connsiteY127" fmla="*/ 417080 h 2187130"/>
              <a:gd name="connsiteX128" fmla="*/ 6543380 w 7844485"/>
              <a:gd name="connsiteY128" fmla="*/ 417080 h 2187130"/>
              <a:gd name="connsiteX129" fmla="*/ 6543380 w 7844485"/>
              <a:gd name="connsiteY129" fmla="*/ 747693 h 2187130"/>
              <a:gd name="connsiteX130" fmla="*/ 6222940 w 7844485"/>
              <a:gd name="connsiteY130" fmla="*/ 747693 h 2187130"/>
              <a:gd name="connsiteX131" fmla="*/ 6222940 w 7844485"/>
              <a:gd name="connsiteY131" fmla="*/ 1330080 h 2187130"/>
              <a:gd name="connsiteX132" fmla="*/ 6347556 w 7844485"/>
              <a:gd name="connsiteY132" fmla="*/ 1462325 h 2187130"/>
              <a:gd name="connsiteX133" fmla="*/ 6538294 w 7844485"/>
              <a:gd name="connsiteY133" fmla="*/ 1414005 h 2187130"/>
              <a:gd name="connsiteX134" fmla="*/ 6538294 w 7844485"/>
              <a:gd name="connsiteY134" fmla="*/ 1724272 h 2187130"/>
              <a:gd name="connsiteX135" fmla="*/ 6403505 w 7844485"/>
              <a:gd name="connsiteY135" fmla="*/ 1781494 h 2187130"/>
              <a:gd name="connsiteX136" fmla="*/ 6233112 w 7844485"/>
              <a:gd name="connsiteY136" fmla="*/ 1803111 h 2187130"/>
              <a:gd name="connsiteX137" fmla="*/ 6071621 w 7844485"/>
              <a:gd name="connsiteY137" fmla="*/ 1784037 h 2187130"/>
              <a:gd name="connsiteX138" fmla="*/ 5947006 w 7844485"/>
              <a:gd name="connsiteY138" fmla="*/ 1716643 h 2187130"/>
              <a:gd name="connsiteX139" fmla="*/ 5865624 w 7844485"/>
              <a:gd name="connsiteY139" fmla="*/ 1590755 h 2187130"/>
              <a:gd name="connsiteX140" fmla="*/ 5836378 w 7844485"/>
              <a:gd name="connsiteY140" fmla="*/ 1393659 h 2187130"/>
              <a:gd name="connsiteX141" fmla="*/ 5836378 w 7844485"/>
              <a:gd name="connsiteY141" fmla="*/ 747693 h 2187130"/>
              <a:gd name="connsiteX142" fmla="*/ 5673614 w 7844485"/>
              <a:gd name="connsiteY142" fmla="*/ 747693 h 2187130"/>
              <a:gd name="connsiteX143" fmla="*/ 5673614 w 7844485"/>
              <a:gd name="connsiteY143" fmla="*/ 417080 h 2187130"/>
              <a:gd name="connsiteX144" fmla="*/ 5836378 w 7844485"/>
              <a:gd name="connsiteY144" fmla="*/ 417080 h 2187130"/>
              <a:gd name="connsiteX145" fmla="*/ 3334855 w 7844485"/>
              <a:gd name="connsiteY145" fmla="*/ 0 h 2187130"/>
              <a:gd name="connsiteX146" fmla="*/ 3526451 w 7844485"/>
              <a:gd name="connsiteY146" fmla="*/ 0 h 2187130"/>
              <a:gd name="connsiteX147" fmla="*/ 3909198 w 7844485"/>
              <a:gd name="connsiteY147" fmla="*/ 67394 h 2187130"/>
              <a:gd name="connsiteX148" fmla="*/ 4209293 w 7844485"/>
              <a:gd name="connsiteY148" fmla="*/ 254317 h 2187130"/>
              <a:gd name="connsiteX149" fmla="*/ 4403846 w 7844485"/>
              <a:gd name="connsiteY149" fmla="*/ 535338 h 2187130"/>
              <a:gd name="connsiteX150" fmla="*/ 4472512 w 7844485"/>
              <a:gd name="connsiteY150" fmla="*/ 885024 h 2187130"/>
              <a:gd name="connsiteX151" fmla="*/ 4472512 w 7844485"/>
              <a:gd name="connsiteY151" fmla="*/ 890111 h 2187130"/>
              <a:gd name="connsiteX152" fmla="*/ 4403846 w 7844485"/>
              <a:gd name="connsiteY152" fmla="*/ 1241069 h 2187130"/>
              <a:gd name="connsiteX153" fmla="*/ 4209293 w 7844485"/>
              <a:gd name="connsiteY153" fmla="*/ 1523361 h 2187130"/>
              <a:gd name="connsiteX154" fmla="*/ 3909198 w 7844485"/>
              <a:gd name="connsiteY154" fmla="*/ 1711556 h 2187130"/>
              <a:gd name="connsiteX155" fmla="*/ 3526451 w 7844485"/>
              <a:gd name="connsiteY155" fmla="*/ 1780222 h 2187130"/>
              <a:gd name="connsiteX156" fmla="*/ 2832164 w 7844485"/>
              <a:gd name="connsiteY156" fmla="*/ 1780222 h 2187130"/>
              <a:gd name="connsiteX157" fmla="*/ 2832164 w 7844485"/>
              <a:gd name="connsiteY157" fmla="*/ 649548 h 2187130"/>
              <a:gd name="connsiteX158" fmla="*/ 2649058 w 7844485"/>
              <a:gd name="connsiteY158" fmla="*/ 649548 h 2187130"/>
              <a:gd name="connsiteX159" fmla="*/ 3024724 w 7844485"/>
              <a:gd name="connsiteY159" fmla="*/ 1848 h 2187130"/>
              <a:gd name="connsiteX160" fmla="*/ 3400390 w 7844485"/>
              <a:gd name="connsiteY160" fmla="*/ 649548 h 2187130"/>
              <a:gd name="connsiteX161" fmla="*/ 3223813 w 7844485"/>
              <a:gd name="connsiteY161" fmla="*/ 649548 h 2187130"/>
              <a:gd name="connsiteX162" fmla="*/ 3223813 w 7844485"/>
              <a:gd name="connsiteY162" fmla="*/ 1426721 h 2187130"/>
              <a:gd name="connsiteX163" fmla="*/ 3526451 w 7844485"/>
              <a:gd name="connsiteY163" fmla="*/ 1426721 h 2187130"/>
              <a:gd name="connsiteX164" fmla="*/ 3745164 w 7844485"/>
              <a:gd name="connsiteY164" fmla="*/ 1388573 h 2187130"/>
              <a:gd name="connsiteX165" fmla="*/ 3914285 w 7844485"/>
              <a:gd name="connsiteY165" fmla="*/ 1279217 h 2187130"/>
              <a:gd name="connsiteX166" fmla="*/ 4023641 w 7844485"/>
              <a:gd name="connsiteY166" fmla="*/ 1111367 h 2187130"/>
              <a:gd name="connsiteX167" fmla="*/ 4063060 w 7844485"/>
              <a:gd name="connsiteY167" fmla="*/ 895197 h 2187130"/>
              <a:gd name="connsiteX168" fmla="*/ 4063060 w 7844485"/>
              <a:gd name="connsiteY168" fmla="*/ 890111 h 2187130"/>
              <a:gd name="connsiteX169" fmla="*/ 4023641 w 7844485"/>
              <a:gd name="connsiteY169" fmla="*/ 673941 h 2187130"/>
              <a:gd name="connsiteX170" fmla="*/ 3914285 w 7844485"/>
              <a:gd name="connsiteY170" fmla="*/ 503548 h 2187130"/>
              <a:gd name="connsiteX171" fmla="*/ 3745164 w 7844485"/>
              <a:gd name="connsiteY171" fmla="*/ 392920 h 2187130"/>
              <a:gd name="connsiteX172" fmla="*/ 3526451 w 7844485"/>
              <a:gd name="connsiteY172" fmla="*/ 353501 h 2187130"/>
              <a:gd name="connsiteX173" fmla="*/ 3334855 w 7844485"/>
              <a:gd name="connsiteY173" fmla="*/ 353501 h 2187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44485" h="2187130">
                <a:moveTo>
                  <a:pt x="5084522" y="1180033"/>
                </a:moveTo>
                <a:cubicBezTo>
                  <a:pt x="5001444" y="1180033"/>
                  <a:pt x="4936169" y="1196139"/>
                  <a:pt x="4888697" y="1228353"/>
                </a:cubicBezTo>
                <a:cubicBezTo>
                  <a:pt x="4841225" y="1260567"/>
                  <a:pt x="4817488" y="1307192"/>
                  <a:pt x="4817488" y="1368228"/>
                </a:cubicBezTo>
                <a:lnTo>
                  <a:pt x="4817488" y="1373314"/>
                </a:lnTo>
                <a:cubicBezTo>
                  <a:pt x="4817488" y="1425873"/>
                  <a:pt x="4836985" y="1466564"/>
                  <a:pt x="4875981" y="1495387"/>
                </a:cubicBezTo>
                <a:cubicBezTo>
                  <a:pt x="4914976" y="1524209"/>
                  <a:pt x="4965840" y="1538621"/>
                  <a:pt x="5028571" y="1538621"/>
                </a:cubicBezTo>
                <a:cubicBezTo>
                  <a:pt x="5120126" y="1538621"/>
                  <a:pt x="5193454" y="1516580"/>
                  <a:pt x="5248556" y="1472498"/>
                </a:cubicBezTo>
                <a:cubicBezTo>
                  <a:pt x="5303658" y="1428416"/>
                  <a:pt x="5331210" y="1370771"/>
                  <a:pt x="5331210" y="1299562"/>
                </a:cubicBezTo>
                <a:lnTo>
                  <a:pt x="5331210" y="1230896"/>
                </a:lnTo>
                <a:cubicBezTo>
                  <a:pt x="5297300" y="1215637"/>
                  <a:pt x="5259576" y="1203345"/>
                  <a:pt x="5218038" y="1194020"/>
                </a:cubicBezTo>
                <a:cubicBezTo>
                  <a:pt x="5176499" y="1184695"/>
                  <a:pt x="5131994" y="1180033"/>
                  <a:pt x="5084522" y="1180033"/>
                </a:cubicBezTo>
                <a:close/>
                <a:moveTo>
                  <a:pt x="2046237" y="717175"/>
                </a:moveTo>
                <a:cubicBezTo>
                  <a:pt x="2000460" y="717175"/>
                  <a:pt x="1957650" y="726136"/>
                  <a:pt x="1917807" y="744057"/>
                </a:cubicBezTo>
                <a:cubicBezTo>
                  <a:pt x="1877964" y="761978"/>
                  <a:pt x="1843207" y="787583"/>
                  <a:pt x="1813537" y="820869"/>
                </a:cubicBezTo>
                <a:cubicBezTo>
                  <a:pt x="1783866" y="854155"/>
                  <a:pt x="1760130" y="894263"/>
                  <a:pt x="1742328" y="941193"/>
                </a:cubicBezTo>
                <a:cubicBezTo>
                  <a:pt x="1724525" y="988122"/>
                  <a:pt x="1715624" y="1039761"/>
                  <a:pt x="1715624" y="1096108"/>
                </a:cubicBezTo>
                <a:lnTo>
                  <a:pt x="1715624" y="1101194"/>
                </a:lnTo>
                <a:cubicBezTo>
                  <a:pt x="1715624" y="1157542"/>
                  <a:pt x="1724525" y="1209180"/>
                  <a:pt x="1742328" y="1256110"/>
                </a:cubicBezTo>
                <a:cubicBezTo>
                  <a:pt x="1760130" y="1303039"/>
                  <a:pt x="1783866" y="1343147"/>
                  <a:pt x="1813537" y="1376433"/>
                </a:cubicBezTo>
                <a:cubicBezTo>
                  <a:pt x="1843207" y="1409720"/>
                  <a:pt x="1877964" y="1435324"/>
                  <a:pt x="1917807" y="1453245"/>
                </a:cubicBezTo>
                <a:cubicBezTo>
                  <a:pt x="1957650" y="1471167"/>
                  <a:pt x="2000460" y="1480127"/>
                  <a:pt x="2046237" y="1480127"/>
                </a:cubicBezTo>
                <a:cubicBezTo>
                  <a:pt x="2092014" y="1480127"/>
                  <a:pt x="2134824" y="1471167"/>
                  <a:pt x="2174667" y="1453245"/>
                </a:cubicBezTo>
                <a:cubicBezTo>
                  <a:pt x="2214511" y="1435324"/>
                  <a:pt x="2249691" y="1409720"/>
                  <a:pt x="2280209" y="1376433"/>
                </a:cubicBezTo>
                <a:cubicBezTo>
                  <a:pt x="2310727" y="1343147"/>
                  <a:pt x="2334887" y="1303463"/>
                  <a:pt x="2352690" y="1257381"/>
                </a:cubicBezTo>
                <a:cubicBezTo>
                  <a:pt x="2370492" y="1211299"/>
                  <a:pt x="2379393" y="1159237"/>
                  <a:pt x="2379393" y="1101194"/>
                </a:cubicBezTo>
                <a:lnTo>
                  <a:pt x="2379393" y="1096108"/>
                </a:lnTo>
                <a:cubicBezTo>
                  <a:pt x="2379393" y="1039761"/>
                  <a:pt x="2370492" y="988122"/>
                  <a:pt x="2352690" y="941193"/>
                </a:cubicBezTo>
                <a:cubicBezTo>
                  <a:pt x="2334887" y="894263"/>
                  <a:pt x="2310727" y="854155"/>
                  <a:pt x="2280209" y="820869"/>
                </a:cubicBezTo>
                <a:cubicBezTo>
                  <a:pt x="2249691" y="787583"/>
                  <a:pt x="2214511" y="761978"/>
                  <a:pt x="2174667" y="744057"/>
                </a:cubicBezTo>
                <a:cubicBezTo>
                  <a:pt x="2134824" y="726136"/>
                  <a:pt x="2092014" y="717175"/>
                  <a:pt x="2046237" y="717175"/>
                </a:cubicBezTo>
                <a:close/>
                <a:moveTo>
                  <a:pt x="7180716" y="701916"/>
                </a:moveTo>
                <a:cubicBezTo>
                  <a:pt x="7099335" y="701916"/>
                  <a:pt x="7033636" y="728195"/>
                  <a:pt x="6983620" y="780754"/>
                </a:cubicBezTo>
                <a:cubicBezTo>
                  <a:pt x="6933605" y="833313"/>
                  <a:pt x="6900967" y="903674"/>
                  <a:pt x="6885708" y="991838"/>
                </a:cubicBezTo>
                <a:lnTo>
                  <a:pt x="7468095" y="991838"/>
                </a:lnTo>
                <a:cubicBezTo>
                  <a:pt x="7456227" y="905370"/>
                  <a:pt x="7425709" y="835433"/>
                  <a:pt x="7376541" y="782026"/>
                </a:cubicBezTo>
                <a:cubicBezTo>
                  <a:pt x="7327373" y="728619"/>
                  <a:pt x="7262098" y="701916"/>
                  <a:pt x="7180716" y="701916"/>
                </a:cubicBezTo>
                <a:close/>
                <a:moveTo>
                  <a:pt x="0" y="417080"/>
                </a:moveTo>
                <a:lnTo>
                  <a:pt x="386563" y="417080"/>
                </a:lnTo>
                <a:lnTo>
                  <a:pt x="386563" y="1175622"/>
                </a:lnTo>
                <a:cubicBezTo>
                  <a:pt x="386563" y="1266965"/>
                  <a:pt x="406909" y="1335888"/>
                  <a:pt x="447600" y="1382394"/>
                </a:cubicBezTo>
                <a:cubicBezTo>
                  <a:pt x="488290" y="1428900"/>
                  <a:pt x="545935" y="1452153"/>
                  <a:pt x="620535" y="1452153"/>
                </a:cubicBezTo>
                <a:cubicBezTo>
                  <a:pt x="695135" y="1452153"/>
                  <a:pt x="754052" y="1428900"/>
                  <a:pt x="797286" y="1382394"/>
                </a:cubicBezTo>
                <a:cubicBezTo>
                  <a:pt x="840520" y="1335888"/>
                  <a:pt x="862137" y="1266965"/>
                  <a:pt x="862137" y="1175622"/>
                </a:cubicBezTo>
                <a:lnTo>
                  <a:pt x="862137" y="417080"/>
                </a:lnTo>
                <a:lnTo>
                  <a:pt x="1248699" y="417080"/>
                </a:lnTo>
                <a:lnTo>
                  <a:pt x="1248699" y="1780222"/>
                </a:lnTo>
                <a:lnTo>
                  <a:pt x="862137" y="1780222"/>
                </a:lnTo>
                <a:lnTo>
                  <a:pt x="862137" y="1585351"/>
                </a:lnTo>
                <a:cubicBezTo>
                  <a:pt x="840096" y="1614386"/>
                  <a:pt x="815936" y="1642136"/>
                  <a:pt x="789657" y="1668600"/>
                </a:cubicBezTo>
                <a:cubicBezTo>
                  <a:pt x="763377" y="1695065"/>
                  <a:pt x="734131" y="1718544"/>
                  <a:pt x="701917" y="1739035"/>
                </a:cubicBezTo>
                <a:cubicBezTo>
                  <a:pt x="669703" y="1759526"/>
                  <a:pt x="634099" y="1775752"/>
                  <a:pt x="595103" y="1787713"/>
                </a:cubicBezTo>
                <a:cubicBezTo>
                  <a:pt x="556108" y="1799674"/>
                  <a:pt x="512027" y="1805654"/>
                  <a:pt x="462858" y="1805654"/>
                </a:cubicBezTo>
                <a:cubicBezTo>
                  <a:pt x="315354" y="1805654"/>
                  <a:pt x="201335" y="1760724"/>
                  <a:pt x="120801" y="1670866"/>
                </a:cubicBezTo>
                <a:cubicBezTo>
                  <a:pt x="40267" y="1581007"/>
                  <a:pt x="0" y="1457239"/>
                  <a:pt x="0" y="1299562"/>
                </a:cubicBezTo>
                <a:close/>
                <a:moveTo>
                  <a:pt x="5089608" y="401821"/>
                </a:moveTo>
                <a:cubicBezTo>
                  <a:pt x="5301538" y="401821"/>
                  <a:pt x="5455825" y="453532"/>
                  <a:pt x="5552466" y="556955"/>
                </a:cubicBezTo>
                <a:cubicBezTo>
                  <a:pt x="5649106" y="660377"/>
                  <a:pt x="5697426" y="804491"/>
                  <a:pt x="5697426" y="989295"/>
                </a:cubicBezTo>
                <a:lnTo>
                  <a:pt x="5697426" y="1780222"/>
                </a:lnTo>
                <a:lnTo>
                  <a:pt x="5323580" y="1780222"/>
                </a:lnTo>
                <a:lnTo>
                  <a:pt x="5323580" y="1632718"/>
                </a:lnTo>
                <a:cubicBezTo>
                  <a:pt x="5276107" y="1685277"/>
                  <a:pt x="5219310" y="1727239"/>
                  <a:pt x="5153188" y="1758605"/>
                </a:cubicBezTo>
                <a:cubicBezTo>
                  <a:pt x="5087064" y="1789971"/>
                  <a:pt x="5006531" y="1805654"/>
                  <a:pt x="4911585" y="1805654"/>
                </a:cubicBezTo>
                <a:cubicBezTo>
                  <a:pt x="4847159" y="1805654"/>
                  <a:pt x="4786546" y="1796753"/>
                  <a:pt x="4729748" y="1778950"/>
                </a:cubicBezTo>
                <a:cubicBezTo>
                  <a:pt x="4672951" y="1761148"/>
                  <a:pt x="4623359" y="1734445"/>
                  <a:pt x="4580973" y="1698840"/>
                </a:cubicBezTo>
                <a:cubicBezTo>
                  <a:pt x="4538587" y="1663236"/>
                  <a:pt x="4505102" y="1619578"/>
                  <a:pt x="4480518" y="1567867"/>
                </a:cubicBezTo>
                <a:cubicBezTo>
                  <a:pt x="4455934" y="1516156"/>
                  <a:pt x="4443641" y="1456391"/>
                  <a:pt x="4443641" y="1388573"/>
                </a:cubicBezTo>
                <a:lnTo>
                  <a:pt x="4443641" y="1383487"/>
                </a:lnTo>
                <a:cubicBezTo>
                  <a:pt x="4443641" y="1308887"/>
                  <a:pt x="4457205" y="1244460"/>
                  <a:pt x="4484332" y="1190206"/>
                </a:cubicBezTo>
                <a:cubicBezTo>
                  <a:pt x="4511459" y="1135951"/>
                  <a:pt x="4549183" y="1091022"/>
                  <a:pt x="4597503" y="1055417"/>
                </a:cubicBezTo>
                <a:cubicBezTo>
                  <a:pt x="4645824" y="1019813"/>
                  <a:pt x="4703469" y="993110"/>
                  <a:pt x="4770439" y="975307"/>
                </a:cubicBezTo>
                <a:cubicBezTo>
                  <a:pt x="4837410" y="957505"/>
                  <a:pt x="4911585" y="948604"/>
                  <a:pt x="4992967" y="948604"/>
                </a:cubicBezTo>
                <a:cubicBezTo>
                  <a:pt x="5062480" y="948604"/>
                  <a:pt x="5123092" y="953690"/>
                  <a:pt x="5174804" y="963863"/>
                </a:cubicBezTo>
                <a:cubicBezTo>
                  <a:pt x="5226516" y="974036"/>
                  <a:pt x="5276954" y="987599"/>
                  <a:pt x="5326123" y="1004554"/>
                </a:cubicBezTo>
                <a:lnTo>
                  <a:pt x="5326123" y="981665"/>
                </a:lnTo>
                <a:cubicBezTo>
                  <a:pt x="5326123" y="900284"/>
                  <a:pt x="5301538" y="838400"/>
                  <a:pt x="5252371" y="796013"/>
                </a:cubicBezTo>
                <a:cubicBezTo>
                  <a:pt x="5203202" y="753627"/>
                  <a:pt x="5130298" y="732434"/>
                  <a:pt x="5033658" y="732434"/>
                </a:cubicBezTo>
                <a:cubicBezTo>
                  <a:pt x="4959058" y="732434"/>
                  <a:pt x="4893359" y="738792"/>
                  <a:pt x="4836562" y="751508"/>
                </a:cubicBezTo>
                <a:cubicBezTo>
                  <a:pt x="4779764" y="764224"/>
                  <a:pt x="4719999" y="782450"/>
                  <a:pt x="4657268" y="806186"/>
                </a:cubicBezTo>
                <a:lnTo>
                  <a:pt x="4560627" y="511178"/>
                </a:lnTo>
                <a:cubicBezTo>
                  <a:pt x="4635227" y="478964"/>
                  <a:pt x="4713218" y="452685"/>
                  <a:pt x="4794600" y="432339"/>
                </a:cubicBezTo>
                <a:cubicBezTo>
                  <a:pt x="4875981" y="411994"/>
                  <a:pt x="4974317" y="401821"/>
                  <a:pt x="5089608" y="401821"/>
                </a:cubicBezTo>
                <a:close/>
                <a:moveTo>
                  <a:pt x="7180716" y="391649"/>
                </a:moveTo>
                <a:cubicBezTo>
                  <a:pt x="7294311" y="391649"/>
                  <a:pt x="7392648" y="411994"/>
                  <a:pt x="7475725" y="452685"/>
                </a:cubicBezTo>
                <a:cubicBezTo>
                  <a:pt x="7558801" y="493375"/>
                  <a:pt x="7627891" y="548054"/>
                  <a:pt x="7682994" y="616720"/>
                </a:cubicBezTo>
                <a:cubicBezTo>
                  <a:pt x="7738095" y="685385"/>
                  <a:pt x="7778786" y="764224"/>
                  <a:pt x="7805066" y="853235"/>
                </a:cubicBezTo>
                <a:cubicBezTo>
                  <a:pt x="7831345" y="942246"/>
                  <a:pt x="7844485" y="1035072"/>
                  <a:pt x="7844485" y="1131713"/>
                </a:cubicBezTo>
                <a:lnTo>
                  <a:pt x="7844485" y="1136799"/>
                </a:lnTo>
                <a:cubicBezTo>
                  <a:pt x="7844485" y="1155449"/>
                  <a:pt x="7844061" y="1171556"/>
                  <a:pt x="7843214" y="1185119"/>
                </a:cubicBezTo>
                <a:cubicBezTo>
                  <a:pt x="7842366" y="1198683"/>
                  <a:pt x="7841094" y="1214789"/>
                  <a:pt x="7839399" y="1233440"/>
                </a:cubicBezTo>
                <a:lnTo>
                  <a:pt x="6890794" y="1233440"/>
                </a:lnTo>
                <a:cubicBezTo>
                  <a:pt x="6909444" y="1321603"/>
                  <a:pt x="6948016" y="1388149"/>
                  <a:pt x="7006509" y="1433079"/>
                </a:cubicBezTo>
                <a:cubicBezTo>
                  <a:pt x="7065002" y="1478008"/>
                  <a:pt x="7137482" y="1500473"/>
                  <a:pt x="7223950" y="1500473"/>
                </a:cubicBezTo>
                <a:cubicBezTo>
                  <a:pt x="7288377" y="1500473"/>
                  <a:pt x="7346023" y="1489452"/>
                  <a:pt x="7396886" y="1467412"/>
                </a:cubicBezTo>
                <a:cubicBezTo>
                  <a:pt x="7447750" y="1445371"/>
                  <a:pt x="7500309" y="1409766"/>
                  <a:pt x="7554563" y="1360598"/>
                </a:cubicBezTo>
                <a:lnTo>
                  <a:pt x="7775820" y="1556423"/>
                </a:lnTo>
                <a:cubicBezTo>
                  <a:pt x="7711392" y="1636109"/>
                  <a:pt x="7633402" y="1698417"/>
                  <a:pt x="7541847" y="1743346"/>
                </a:cubicBezTo>
                <a:cubicBezTo>
                  <a:pt x="7450293" y="1788275"/>
                  <a:pt x="7342632" y="1810740"/>
                  <a:pt x="7218864" y="1810740"/>
                </a:cubicBezTo>
                <a:cubicBezTo>
                  <a:pt x="7117137" y="1810740"/>
                  <a:pt x="7022616" y="1793786"/>
                  <a:pt x="6935300" y="1759877"/>
                </a:cubicBezTo>
                <a:cubicBezTo>
                  <a:pt x="6847984" y="1725968"/>
                  <a:pt x="6772538" y="1677647"/>
                  <a:pt x="6708958" y="1614916"/>
                </a:cubicBezTo>
                <a:cubicBezTo>
                  <a:pt x="6645378" y="1552184"/>
                  <a:pt x="6595786" y="1478008"/>
                  <a:pt x="6560182" y="1392388"/>
                </a:cubicBezTo>
                <a:cubicBezTo>
                  <a:pt x="6524578" y="1306768"/>
                  <a:pt x="6506775" y="1211399"/>
                  <a:pt x="6506775" y="1106281"/>
                </a:cubicBezTo>
                <a:lnTo>
                  <a:pt x="6506775" y="1101194"/>
                </a:lnTo>
                <a:cubicBezTo>
                  <a:pt x="6506775" y="1004554"/>
                  <a:pt x="6523306" y="912999"/>
                  <a:pt x="6556368" y="826532"/>
                </a:cubicBezTo>
                <a:cubicBezTo>
                  <a:pt x="6589428" y="740063"/>
                  <a:pt x="6635630" y="664616"/>
                  <a:pt x="6694970" y="600189"/>
                </a:cubicBezTo>
                <a:cubicBezTo>
                  <a:pt x="6754311" y="535762"/>
                  <a:pt x="6825096" y="484898"/>
                  <a:pt x="6907326" y="447598"/>
                </a:cubicBezTo>
                <a:cubicBezTo>
                  <a:pt x="6989554" y="410298"/>
                  <a:pt x="7080685" y="391649"/>
                  <a:pt x="7180716" y="391649"/>
                </a:cubicBezTo>
                <a:close/>
                <a:moveTo>
                  <a:pt x="2145421" y="391649"/>
                </a:moveTo>
                <a:cubicBezTo>
                  <a:pt x="2225107" y="391649"/>
                  <a:pt x="2302250" y="406908"/>
                  <a:pt x="2376850" y="437426"/>
                </a:cubicBezTo>
                <a:cubicBezTo>
                  <a:pt x="2451450" y="467944"/>
                  <a:pt x="2517572" y="513297"/>
                  <a:pt x="2575217" y="573486"/>
                </a:cubicBezTo>
                <a:cubicBezTo>
                  <a:pt x="2632863" y="633674"/>
                  <a:pt x="2679064" y="707426"/>
                  <a:pt x="2713821" y="794742"/>
                </a:cubicBezTo>
                <a:cubicBezTo>
                  <a:pt x="2748577" y="882057"/>
                  <a:pt x="2765956" y="982513"/>
                  <a:pt x="2765956" y="1096108"/>
                </a:cubicBezTo>
                <a:lnTo>
                  <a:pt x="2765956" y="1101194"/>
                </a:lnTo>
                <a:cubicBezTo>
                  <a:pt x="2765956" y="1214789"/>
                  <a:pt x="2748577" y="1315245"/>
                  <a:pt x="2713821" y="1402561"/>
                </a:cubicBezTo>
                <a:cubicBezTo>
                  <a:pt x="2679064" y="1489876"/>
                  <a:pt x="2633287" y="1563628"/>
                  <a:pt x="2576489" y="1623817"/>
                </a:cubicBezTo>
                <a:cubicBezTo>
                  <a:pt x="2519692" y="1684005"/>
                  <a:pt x="2453993" y="1729359"/>
                  <a:pt x="2379393" y="1759877"/>
                </a:cubicBezTo>
                <a:cubicBezTo>
                  <a:pt x="2304794" y="1790395"/>
                  <a:pt x="2226803" y="1805654"/>
                  <a:pt x="2145421" y="1805654"/>
                </a:cubicBezTo>
                <a:cubicBezTo>
                  <a:pt x="2041999" y="1805654"/>
                  <a:pt x="1956802" y="1785467"/>
                  <a:pt x="1889832" y="1745095"/>
                </a:cubicBezTo>
                <a:cubicBezTo>
                  <a:pt x="1822862" y="1704722"/>
                  <a:pt x="1766488" y="1657620"/>
                  <a:pt x="1720711" y="1603789"/>
                </a:cubicBezTo>
                <a:lnTo>
                  <a:pt x="1720711" y="2187130"/>
                </a:lnTo>
                <a:lnTo>
                  <a:pt x="1334148" y="2187130"/>
                </a:lnTo>
                <a:lnTo>
                  <a:pt x="1334148" y="417080"/>
                </a:lnTo>
                <a:lnTo>
                  <a:pt x="1720711" y="417080"/>
                </a:lnTo>
                <a:lnTo>
                  <a:pt x="1720711" y="611196"/>
                </a:lnTo>
                <a:cubicBezTo>
                  <a:pt x="1768183" y="547272"/>
                  <a:pt x="1825405" y="494700"/>
                  <a:pt x="1892375" y="453480"/>
                </a:cubicBezTo>
                <a:cubicBezTo>
                  <a:pt x="1959345" y="412259"/>
                  <a:pt x="2043694" y="391649"/>
                  <a:pt x="2145421" y="391649"/>
                </a:cubicBezTo>
                <a:close/>
                <a:moveTo>
                  <a:pt x="5836378" y="68665"/>
                </a:moveTo>
                <a:lnTo>
                  <a:pt x="6222940" y="68665"/>
                </a:lnTo>
                <a:lnTo>
                  <a:pt x="6222940" y="417080"/>
                </a:lnTo>
                <a:lnTo>
                  <a:pt x="6543380" y="417080"/>
                </a:lnTo>
                <a:lnTo>
                  <a:pt x="6543380" y="747693"/>
                </a:lnTo>
                <a:lnTo>
                  <a:pt x="6222940" y="747693"/>
                </a:lnTo>
                <a:lnTo>
                  <a:pt x="6222940" y="1330080"/>
                </a:lnTo>
                <a:cubicBezTo>
                  <a:pt x="6222940" y="1418244"/>
                  <a:pt x="6264478" y="1462325"/>
                  <a:pt x="6347556" y="1462325"/>
                </a:cubicBezTo>
                <a:cubicBezTo>
                  <a:pt x="6415373" y="1462325"/>
                  <a:pt x="6478952" y="1446218"/>
                  <a:pt x="6538294" y="1414005"/>
                </a:cubicBezTo>
                <a:lnTo>
                  <a:pt x="6538294" y="1724272"/>
                </a:lnTo>
                <a:cubicBezTo>
                  <a:pt x="6497603" y="1748009"/>
                  <a:pt x="6452673" y="1767083"/>
                  <a:pt x="6403505" y="1781494"/>
                </a:cubicBezTo>
                <a:cubicBezTo>
                  <a:pt x="6354336" y="1795905"/>
                  <a:pt x="6297540" y="1803111"/>
                  <a:pt x="6233112" y="1803111"/>
                </a:cubicBezTo>
                <a:cubicBezTo>
                  <a:pt x="6173772" y="1803111"/>
                  <a:pt x="6119942" y="1796753"/>
                  <a:pt x="6071621" y="1784037"/>
                </a:cubicBezTo>
                <a:cubicBezTo>
                  <a:pt x="6023300" y="1771321"/>
                  <a:pt x="5981762" y="1748856"/>
                  <a:pt x="5947006" y="1716643"/>
                </a:cubicBezTo>
                <a:cubicBezTo>
                  <a:pt x="5912248" y="1684429"/>
                  <a:pt x="5885121" y="1642467"/>
                  <a:pt x="5865624" y="1590755"/>
                </a:cubicBezTo>
                <a:cubicBezTo>
                  <a:pt x="5846126" y="1539044"/>
                  <a:pt x="5836378" y="1473346"/>
                  <a:pt x="5836378" y="1393659"/>
                </a:cubicBezTo>
                <a:lnTo>
                  <a:pt x="5836378" y="747693"/>
                </a:lnTo>
                <a:lnTo>
                  <a:pt x="5673614" y="747693"/>
                </a:lnTo>
                <a:lnTo>
                  <a:pt x="5673614" y="417080"/>
                </a:lnTo>
                <a:lnTo>
                  <a:pt x="5836378" y="417080"/>
                </a:lnTo>
                <a:close/>
                <a:moveTo>
                  <a:pt x="3334855" y="0"/>
                </a:moveTo>
                <a:lnTo>
                  <a:pt x="3526451" y="0"/>
                </a:lnTo>
                <a:cubicBezTo>
                  <a:pt x="3665478" y="0"/>
                  <a:pt x="3793061" y="22464"/>
                  <a:pt x="3909198" y="67394"/>
                </a:cubicBezTo>
                <a:cubicBezTo>
                  <a:pt x="4025337" y="112323"/>
                  <a:pt x="4125368" y="174631"/>
                  <a:pt x="4209293" y="254317"/>
                </a:cubicBezTo>
                <a:cubicBezTo>
                  <a:pt x="4293218" y="334003"/>
                  <a:pt x="4358069" y="427677"/>
                  <a:pt x="4403846" y="535338"/>
                </a:cubicBezTo>
                <a:cubicBezTo>
                  <a:pt x="4449623" y="642999"/>
                  <a:pt x="4472512" y="759561"/>
                  <a:pt x="4472512" y="885024"/>
                </a:cubicBezTo>
                <a:lnTo>
                  <a:pt x="4472512" y="890111"/>
                </a:lnTo>
                <a:cubicBezTo>
                  <a:pt x="4472512" y="1015574"/>
                  <a:pt x="4449623" y="1132560"/>
                  <a:pt x="4403846" y="1241069"/>
                </a:cubicBezTo>
                <a:cubicBezTo>
                  <a:pt x="4358069" y="1349578"/>
                  <a:pt x="4293218" y="1443675"/>
                  <a:pt x="4209293" y="1523361"/>
                </a:cubicBezTo>
                <a:cubicBezTo>
                  <a:pt x="4125368" y="1603047"/>
                  <a:pt x="4025337" y="1665779"/>
                  <a:pt x="3909198" y="1711556"/>
                </a:cubicBezTo>
                <a:cubicBezTo>
                  <a:pt x="3793061" y="1757333"/>
                  <a:pt x="3665477" y="1780222"/>
                  <a:pt x="3526451" y="1780222"/>
                </a:cubicBezTo>
                <a:lnTo>
                  <a:pt x="2832164" y="1780222"/>
                </a:lnTo>
                <a:lnTo>
                  <a:pt x="2832164" y="649548"/>
                </a:lnTo>
                <a:lnTo>
                  <a:pt x="2649058" y="649548"/>
                </a:lnTo>
                <a:lnTo>
                  <a:pt x="3024724" y="1848"/>
                </a:lnTo>
                <a:lnTo>
                  <a:pt x="3400390" y="649548"/>
                </a:lnTo>
                <a:lnTo>
                  <a:pt x="3223813" y="649548"/>
                </a:lnTo>
                <a:lnTo>
                  <a:pt x="3223813" y="1426721"/>
                </a:lnTo>
                <a:lnTo>
                  <a:pt x="3526451" y="1426721"/>
                </a:lnTo>
                <a:cubicBezTo>
                  <a:pt x="3606137" y="1426721"/>
                  <a:pt x="3679041" y="1414005"/>
                  <a:pt x="3745164" y="1388573"/>
                </a:cubicBezTo>
                <a:cubicBezTo>
                  <a:pt x="3811286" y="1363141"/>
                  <a:pt x="3867660" y="1326689"/>
                  <a:pt x="3914285" y="1279217"/>
                </a:cubicBezTo>
                <a:cubicBezTo>
                  <a:pt x="3960910" y="1231744"/>
                  <a:pt x="3997362" y="1175794"/>
                  <a:pt x="4023641" y="1111367"/>
                </a:cubicBezTo>
                <a:cubicBezTo>
                  <a:pt x="4049921" y="1046940"/>
                  <a:pt x="4063060" y="974883"/>
                  <a:pt x="4063060" y="895197"/>
                </a:cubicBezTo>
                <a:lnTo>
                  <a:pt x="4063060" y="890111"/>
                </a:lnTo>
                <a:cubicBezTo>
                  <a:pt x="4063060" y="812120"/>
                  <a:pt x="4049921" y="740063"/>
                  <a:pt x="4023641" y="673941"/>
                </a:cubicBezTo>
                <a:cubicBezTo>
                  <a:pt x="3997362" y="607818"/>
                  <a:pt x="3960910" y="551021"/>
                  <a:pt x="3914285" y="503548"/>
                </a:cubicBezTo>
                <a:cubicBezTo>
                  <a:pt x="3867660" y="456076"/>
                  <a:pt x="3811286" y="419199"/>
                  <a:pt x="3745164" y="392920"/>
                </a:cubicBezTo>
                <a:cubicBezTo>
                  <a:pt x="3679041" y="366641"/>
                  <a:pt x="3606137" y="353501"/>
                  <a:pt x="3526451" y="353501"/>
                </a:cubicBezTo>
                <a:lnTo>
                  <a:pt x="3334855" y="353501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3" name="!!!DatenVerstehen">
            <a:extLst>
              <a:ext uri="{FF2B5EF4-FFF2-40B4-BE49-F238E27FC236}">
                <a16:creationId xmlns:a16="http://schemas.microsoft.com/office/drawing/2014/main" id="{B2D46BFC-19ED-B3E1-FD66-3F39131A77F9}"/>
              </a:ext>
            </a:extLst>
          </p:cNvPr>
          <p:cNvSpPr txBox="1"/>
          <p:nvPr/>
        </p:nvSpPr>
        <p:spPr>
          <a:xfrm>
            <a:off x="2221382" y="4305300"/>
            <a:ext cx="784448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de-DE"/>
            </a:defPPr>
            <a:lvl1pPr algn="ctr">
              <a:defRPr sz="7000" b="1" spc="-300">
                <a:latin typeface="+mj-lt"/>
              </a:defRPr>
            </a:lvl1pPr>
          </a:lstStyle>
          <a:p>
            <a:pPr algn="r"/>
            <a:r>
              <a:rPr lang="de-DE" spc="-400" dirty="0"/>
              <a:t>Daten verstehen</a:t>
            </a:r>
          </a:p>
        </p:txBody>
      </p:sp>
    </p:spTree>
    <p:extLst>
      <p:ext uri="{BB962C8B-B14F-4D97-AF65-F5344CB8AC3E}">
        <p14:creationId xmlns:p14="http://schemas.microsoft.com/office/powerpoint/2010/main" val="4332471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5" name="Folienzoom 4">
                <a:extLst>
                  <a:ext uri="{FF2B5EF4-FFF2-40B4-BE49-F238E27FC236}">
                    <a16:creationId xmlns:a16="http://schemas.microsoft.com/office/drawing/2014/main" id="{13EBD807-AA61-7109-968E-4B0189E456A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02280454"/>
                  </p:ext>
                </p:extLst>
              </p:nvPr>
            </p:nvGraphicFramePr>
            <p:xfrm>
              <a:off x="1033663" y="2207118"/>
              <a:ext cx="3213270" cy="1807464"/>
            </p:xfrm>
            <a:graphic>
              <a:graphicData uri="http://schemas.microsoft.com/office/powerpoint/2016/slidezoom">
                <pslz:sldZm>
                  <pslz:sldZmObj sldId="292" cId="1749121405">
                    <pslz:zmPr id="{CEE82447-D344-458C-9E7C-B4C9DAF7E61F}" returnToParent="0" transitionDur="1000">
                      <p166:blipFill xmlns:p166="http://schemas.microsoft.com/office/powerpoint/2016/6/main">
                        <a:blip r:embed="rId3" cstate="screen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213270" cy="1807464"/>
                        </a:xfrm>
                        <a:prstGeom prst="rect">
                          <a:avLst/>
                        </a:prstGeom>
                        <a:ln w="3175">
                          <a:solidFill>
                            <a:schemeClr val="tx1"/>
                          </a:solidFill>
                        </a:ln>
                        <a:effectLst>
                          <a:outerShdw blurRad="101600" dist="1905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5" name="Folienzoom 4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13EBD807-AA61-7109-968E-4B0189E456A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33663" y="2207118"/>
                <a:ext cx="3213270" cy="1807464"/>
              </a:xfrm>
              <a:prstGeom prst="rect">
                <a:avLst/>
              </a:prstGeom>
              <a:ln w="3175">
                <a:solidFill>
                  <a:schemeClr val="tx1"/>
                </a:solidFill>
              </a:ln>
              <a:effectLst>
                <a:outerShdw blurRad="101600" dist="190500" dir="2700000" algn="tl" rotWithShape="0">
                  <a:prstClr val="black">
                    <a:alpha val="40000"/>
                  </a:prstClr>
                </a:outerShdw>
              </a:effectLst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Folienzoom 6">
                <a:extLst>
                  <a:ext uri="{FF2B5EF4-FFF2-40B4-BE49-F238E27FC236}">
                    <a16:creationId xmlns:a16="http://schemas.microsoft.com/office/drawing/2014/main" id="{CB849383-0C31-04DC-6DB0-5AFD3D492DF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535700049"/>
                  </p:ext>
                </p:extLst>
              </p:nvPr>
            </p:nvGraphicFramePr>
            <p:xfrm>
              <a:off x="4557607" y="2207118"/>
              <a:ext cx="3213270" cy="1807464"/>
            </p:xfrm>
            <a:graphic>
              <a:graphicData uri="http://schemas.microsoft.com/office/powerpoint/2016/slidezoom">
                <pslz:sldZm>
                  <pslz:sldZmObj sldId="291" cId="3587069469">
                    <pslz:zmPr id="{C5F4B926-8E3A-4AD8-913F-77BB7D100957}" returnToParent="0" transitionDur="1000">
                      <p166:blipFill xmlns:p166="http://schemas.microsoft.com/office/powerpoint/2016/6/main">
                        <a:blip r:embed="rId6" cstate="screen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213270" cy="1807464"/>
                        </a:xfrm>
                        <a:prstGeom prst="rect">
                          <a:avLst/>
                        </a:prstGeom>
                        <a:ln w="3175">
                          <a:solidFill>
                            <a:schemeClr val="tx1"/>
                          </a:solidFill>
                        </a:ln>
                        <a:effectLst>
                          <a:outerShdw blurRad="101600" dist="1905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Folienzoom 6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CB849383-0C31-04DC-6DB0-5AFD3D492DF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557607" y="2207118"/>
                <a:ext cx="3213270" cy="1807464"/>
              </a:xfrm>
              <a:prstGeom prst="rect">
                <a:avLst/>
              </a:prstGeom>
              <a:ln w="3175">
                <a:solidFill>
                  <a:schemeClr val="tx1"/>
                </a:solidFill>
              </a:ln>
              <a:effectLst>
                <a:outerShdw blurRad="101600" dist="190500" dir="2700000" algn="tl" rotWithShape="0">
                  <a:prstClr val="black">
                    <a:alpha val="40000"/>
                  </a:prstClr>
                </a:outerShdw>
              </a:effectLst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9" name="Folienzoom 8">
                <a:extLst>
                  <a:ext uri="{FF2B5EF4-FFF2-40B4-BE49-F238E27FC236}">
                    <a16:creationId xmlns:a16="http://schemas.microsoft.com/office/drawing/2014/main" id="{558A1AEE-BCA1-4055-1988-E1DC1C70786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010964446"/>
                  </p:ext>
                </p:extLst>
              </p:nvPr>
            </p:nvGraphicFramePr>
            <p:xfrm>
              <a:off x="8081551" y="2207118"/>
              <a:ext cx="3213270" cy="1807464"/>
            </p:xfrm>
            <a:graphic>
              <a:graphicData uri="http://schemas.microsoft.com/office/powerpoint/2016/slidezoom">
                <pslz:sldZm>
                  <pslz:sldZmObj sldId="293" cId="437331577">
                    <pslz:zmPr id="{AA5F5446-D786-4FAF-89D1-06DD085E1FCD}" returnToParent="0" transitionDur="1000">
                      <p166:blipFill xmlns:p166="http://schemas.microsoft.com/office/powerpoint/2016/6/main">
                        <a:blip r:embed="rId9" cstate="screen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213270" cy="1807464"/>
                        </a:xfrm>
                        <a:prstGeom prst="rect">
                          <a:avLst/>
                        </a:prstGeom>
                        <a:ln w="3175">
                          <a:solidFill>
                            <a:schemeClr val="tx1"/>
                          </a:solidFill>
                        </a:ln>
                        <a:effectLst>
                          <a:outerShdw blurRad="101600" dist="1905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9" name="Folienzoom 8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558A1AEE-BCA1-4055-1988-E1DC1C70786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081551" y="2207118"/>
                <a:ext cx="3213270" cy="1807464"/>
              </a:xfrm>
              <a:prstGeom prst="rect">
                <a:avLst/>
              </a:prstGeom>
              <a:ln w="3175">
                <a:solidFill>
                  <a:schemeClr val="tx1"/>
                </a:solidFill>
              </a:ln>
              <a:effectLst>
                <a:outerShdw blurRad="101600" dist="190500" dir="2700000" algn="tl" rotWithShape="0">
                  <a:prstClr val="black">
                    <a:alpha val="40000"/>
                  </a:prstClr>
                </a:outerShdw>
              </a:effectLst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1" name="Folienzoom 10">
                <a:extLst>
                  <a:ext uri="{FF2B5EF4-FFF2-40B4-BE49-F238E27FC236}">
                    <a16:creationId xmlns:a16="http://schemas.microsoft.com/office/drawing/2014/main" id="{90CDDE96-40C3-BC96-A31B-FA6A9EA1BFD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31959996"/>
                  </p:ext>
                </p:extLst>
              </p:nvPr>
            </p:nvGraphicFramePr>
            <p:xfrm>
              <a:off x="1033663" y="4325390"/>
              <a:ext cx="3213270" cy="1807464"/>
            </p:xfrm>
            <a:graphic>
              <a:graphicData uri="http://schemas.microsoft.com/office/powerpoint/2016/slidezoom">
                <pslz:sldZm>
                  <pslz:sldZmObj sldId="294" cId="628148616">
                    <pslz:zmPr id="{A41F446D-A44A-4D8E-A524-C27518D521AC}" returnToParent="0" transitionDur="1000">
                      <p166:blipFill xmlns:p166="http://schemas.microsoft.com/office/powerpoint/2016/6/main">
                        <a:blip r:embed="rId12" cstate="screen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213270" cy="1807464"/>
                        </a:xfrm>
                        <a:prstGeom prst="rect">
                          <a:avLst/>
                        </a:prstGeom>
                        <a:ln w="3175">
                          <a:solidFill>
                            <a:schemeClr val="tx1"/>
                          </a:solidFill>
                        </a:ln>
                        <a:effectLst>
                          <a:outerShdw blurRad="101600" dist="1905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1" name="Folienzoom 10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90CDDE96-40C3-BC96-A31B-FA6A9EA1BFD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33663" y="4325390"/>
                <a:ext cx="3213270" cy="1807464"/>
              </a:xfrm>
              <a:prstGeom prst="rect">
                <a:avLst/>
              </a:prstGeom>
              <a:ln w="3175">
                <a:solidFill>
                  <a:schemeClr val="tx1"/>
                </a:solidFill>
              </a:ln>
              <a:effectLst>
                <a:outerShdw blurRad="101600" dist="190500" dir="2700000" algn="tl" rotWithShape="0">
                  <a:prstClr val="black">
                    <a:alpha val="40000"/>
                  </a:prstClr>
                </a:outerShdw>
              </a:effectLst>
            </p:spPr>
          </p:pic>
        </mc:Fallback>
      </mc:AlternateContent>
      <p:sp>
        <p:nvSpPr>
          <p:cNvPr id="13" name="Titel 12">
            <a:extLst>
              <a:ext uri="{FF2B5EF4-FFF2-40B4-BE49-F238E27FC236}">
                <a16:creationId xmlns:a16="http://schemas.microsoft.com/office/drawing/2014/main" id="{84B291BE-485A-7FCE-CB88-27EAB5D8F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Datenbank-Analyse? </a:t>
            </a:r>
            <a:br>
              <a:rPr lang="de-DE" dirty="0"/>
            </a:br>
            <a:r>
              <a:rPr lang="de-DE" dirty="0"/>
              <a:t>Die gibt‘s doch schon!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5" name="Folienzoom 14">
                <a:extLst>
                  <a:ext uri="{FF2B5EF4-FFF2-40B4-BE49-F238E27FC236}">
                    <a16:creationId xmlns:a16="http://schemas.microsoft.com/office/drawing/2014/main" id="{9BC929BE-73DA-F887-998E-D6B11368954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61947627"/>
                  </p:ext>
                </p:extLst>
              </p:nvPr>
            </p:nvGraphicFramePr>
            <p:xfrm>
              <a:off x="4557606" y="4325390"/>
              <a:ext cx="3213269" cy="1807464"/>
            </p:xfrm>
            <a:graphic>
              <a:graphicData uri="http://schemas.microsoft.com/office/powerpoint/2016/slidezoom">
                <pslz:sldZm>
                  <pslz:sldZmObj sldId="320" cId="2669104586">
                    <pslz:zmPr id="{CAC4B347-59D7-40AA-9C3B-014E1BEB0B8A}" returnToParent="0" transitionDur="1000">
                      <p166:blipFill xmlns:p166="http://schemas.microsoft.com/office/powerpoint/2016/6/main">
                        <a:blip r:embed="rId15" cstate="screen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213269" cy="1807464"/>
                        </a:xfrm>
                        <a:prstGeom prst="rect">
                          <a:avLst/>
                        </a:prstGeom>
                        <a:ln w="3175">
                          <a:solidFill>
                            <a:schemeClr val="tx1"/>
                          </a:solidFill>
                        </a:ln>
                        <a:effectLst>
                          <a:outerShdw blurRad="101600" dist="1905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5" name="Folienzoom 14">
                <a:hlinkClick r:id="rId16" action="ppaction://hlinksldjump"/>
                <a:extLst>
                  <a:ext uri="{FF2B5EF4-FFF2-40B4-BE49-F238E27FC236}">
                    <a16:creationId xmlns:a16="http://schemas.microsoft.com/office/drawing/2014/main" id="{9BC929BE-73DA-F887-998E-D6B11368954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557606" y="4325390"/>
                <a:ext cx="3213269" cy="1807464"/>
              </a:xfrm>
              <a:prstGeom prst="rect">
                <a:avLst/>
              </a:prstGeom>
              <a:ln w="3175">
                <a:solidFill>
                  <a:schemeClr val="tx1"/>
                </a:solidFill>
              </a:ln>
              <a:effectLst>
                <a:outerShdw blurRad="101600" dist="190500" dir="2700000" algn="tl" rotWithShape="0">
                  <a:prstClr val="black">
                    <a:alpha val="40000"/>
                  </a:prstClr>
                </a:outerShdw>
              </a:effectLst>
            </p:spPr>
          </p:pic>
        </mc:Fallback>
      </mc:AlternateContent>
      <p:sp>
        <p:nvSpPr>
          <p:cNvPr id="16" name="Rechteck 15">
            <a:extLst>
              <a:ext uri="{FF2B5EF4-FFF2-40B4-BE49-F238E27FC236}">
                <a16:creationId xmlns:a16="http://schemas.microsoft.com/office/drawing/2014/main" id="{6A97D311-B50C-AC45-DAB5-8889AE9A1FEE}"/>
              </a:ext>
            </a:extLst>
          </p:cNvPr>
          <p:cNvSpPr/>
          <p:nvPr/>
        </p:nvSpPr>
        <p:spPr>
          <a:xfrm>
            <a:off x="8081551" y="4325390"/>
            <a:ext cx="3213270" cy="1807464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1016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de-DE" dirty="0">
                <a:solidFill>
                  <a:srgbClr val="2F5597"/>
                </a:solidFill>
                <a:latin typeface="+mj-lt"/>
              </a:rPr>
              <a:t>… und so weiter</a:t>
            </a:r>
          </a:p>
        </p:txBody>
      </p:sp>
    </p:spTree>
    <p:extLst>
      <p:ext uri="{BB962C8B-B14F-4D97-AF65-F5344CB8AC3E}">
        <p14:creationId xmlns:p14="http://schemas.microsoft.com/office/powerpoint/2010/main" val="225579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4B0F9C-BED9-F4DB-376B-1E79B3C5D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8864" y="190500"/>
            <a:ext cx="7627936" cy="799314"/>
          </a:xfrm>
        </p:spPr>
        <p:txBody>
          <a:bodyPr/>
          <a:lstStyle/>
          <a:p>
            <a:r>
              <a:rPr lang="de-DE" dirty="0" err="1"/>
              <a:t>relAcc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9894EE0-A7B2-AD20-E191-D58898E85D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038" y="989814"/>
            <a:ext cx="11556999" cy="5607836"/>
          </a:xfrm>
        </p:spPr>
        <p:txBody>
          <a:bodyPr/>
          <a:lstStyle/>
          <a:p>
            <a:r>
              <a:rPr lang="de-DE" dirty="0"/>
              <a:t>Lorenz Hölscher</a:t>
            </a:r>
          </a:p>
          <a:p>
            <a:pPr lvl="1"/>
            <a:r>
              <a:rPr lang="de-DE" dirty="0"/>
              <a:t>Download AEK 14 („Abhängigkeiten ermitteln“)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CCC2CF7-8FE7-529F-83BC-A907DC8CA72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7059" y="2196664"/>
            <a:ext cx="7337882" cy="4470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1214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4B0F9C-BED9-F4DB-376B-1E79B3C5D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Access Database Analyzer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9894EE0-A7B2-AD20-E191-D58898E85D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Colin </a:t>
            </a:r>
            <a:r>
              <a:rPr lang="de-DE" dirty="0" err="1"/>
              <a:t>Riddington</a:t>
            </a:r>
            <a:endParaRPr lang="de-DE" dirty="0"/>
          </a:p>
          <a:p>
            <a:pPr lvl="1"/>
            <a:r>
              <a:rPr lang="de-DE" dirty="0"/>
              <a:t>https://isladogs.co.uk/table-analyzer/</a:t>
            </a:r>
          </a:p>
        </p:txBody>
      </p:sp>
      <p:pic>
        <p:nvPicPr>
          <p:cNvPr id="5" name="Grafik 4" descr="Ein Bild, das Tisch enthält.&#10;&#10;Automatisch generierte Beschreibung">
            <a:extLst>
              <a:ext uri="{FF2B5EF4-FFF2-40B4-BE49-F238E27FC236}">
                <a16:creationId xmlns:a16="http://schemas.microsoft.com/office/drawing/2014/main" id="{44565A02-F870-3631-04EF-E13303BC4A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0933" y="2190004"/>
            <a:ext cx="5663798" cy="440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0694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4B0F9C-BED9-F4DB-376B-1E79B3C5D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Total Access Analyzer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9894EE0-A7B2-AD20-E191-D58898E85D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FMS</a:t>
            </a:r>
          </a:p>
          <a:p>
            <a:pPr lvl="1"/>
            <a:r>
              <a:rPr lang="de-DE" dirty="0"/>
              <a:t>http://fmsinc.com/MicrosoftAccess/BestPractices.html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9C634C2-188D-D6A9-720E-7D8DA877FC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5886" y="2057400"/>
            <a:ext cx="7080227" cy="470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3315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4B0F9C-BED9-F4DB-376B-1E79B3C5D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Dependency</a:t>
            </a:r>
            <a:r>
              <a:rPr lang="de-DE" dirty="0"/>
              <a:t> Checker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9894EE0-A7B2-AD20-E191-D58898E85D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Thomas </a:t>
            </a:r>
            <a:r>
              <a:rPr lang="de-DE" dirty="0" err="1"/>
              <a:t>Koester</a:t>
            </a:r>
            <a:endParaRPr lang="de-DE" dirty="0"/>
          </a:p>
          <a:p>
            <a:pPr lvl="1"/>
            <a:r>
              <a:rPr lang="de-DE" dirty="0"/>
              <a:t>http://www.accessdependencychecker.com/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A573055-562A-9E6A-8437-2AA79AAFC4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928" y="2193692"/>
            <a:ext cx="8027872" cy="4503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1486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4B0F9C-BED9-F4DB-376B-1E79B3C5D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Database Analyzer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9894EE0-A7B2-AD20-E191-D58898E85D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Crystal</a:t>
            </a:r>
          </a:p>
          <a:p>
            <a:pPr lvl="1"/>
            <a:r>
              <a:rPr lang="de-DE" dirty="0"/>
              <a:t>http://www.accessmvp.com/strive4peace/Analyzer.htm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A573055-562A-9E6A-8437-2AA79AAFC4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41424" y="2193692"/>
            <a:ext cx="8002880" cy="4503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1045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190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7">
            <a:extLst>
              <a:ext uri="{FF2B5EF4-FFF2-40B4-BE49-F238E27FC236}">
                <a16:creationId xmlns:a16="http://schemas.microsoft.com/office/drawing/2014/main" id="{0BA9CB13-1744-EB74-7006-A66E410F1BD0}"/>
              </a:ext>
            </a:extLst>
          </p:cNvPr>
          <p:cNvSpPr/>
          <p:nvPr/>
        </p:nvSpPr>
        <p:spPr>
          <a:xfrm>
            <a:off x="2057400" y="616018"/>
            <a:ext cx="8072095" cy="5337156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9427 w 12201427"/>
              <a:gd name="connsiteY0" fmla="*/ 0 h 6858000"/>
              <a:gd name="connsiteX1" fmla="*/ 12201427 w 12201427"/>
              <a:gd name="connsiteY1" fmla="*/ 0 h 6858000"/>
              <a:gd name="connsiteX2" fmla="*/ 12201427 w 12201427"/>
              <a:gd name="connsiteY2" fmla="*/ 6858000 h 6858000"/>
              <a:gd name="connsiteX3" fmla="*/ 9427 w 12201427"/>
              <a:gd name="connsiteY3" fmla="*/ 6858000 h 6858000"/>
              <a:gd name="connsiteX4" fmla="*/ 0 w 12201427"/>
              <a:gd name="connsiteY4" fmla="*/ 1168924 h 6858000"/>
              <a:gd name="connsiteX5" fmla="*/ 9427 w 12201427"/>
              <a:gd name="connsiteY5" fmla="*/ 0 h 6858000"/>
              <a:gd name="connsiteX0" fmla="*/ 9427 w 12201427"/>
              <a:gd name="connsiteY0" fmla="*/ 942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9427 w 12201427"/>
              <a:gd name="connsiteY6" fmla="*/ 9427 h 6867427"/>
              <a:gd name="connsiteX0" fmla="*/ 1696825 w 12201427"/>
              <a:gd name="connsiteY0" fmla="*/ 838986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696825 w 12201427"/>
              <a:gd name="connsiteY6" fmla="*/ 838986 h 6867427"/>
              <a:gd name="connsiteX0" fmla="*/ 1960775 w 12201427"/>
              <a:gd name="connsiteY0" fmla="*/ 71643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16437 h 6867427"/>
              <a:gd name="connsiteX0" fmla="*/ 1960775 w 12201427"/>
              <a:gd name="connsiteY0" fmla="*/ 71643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16437 h 6867427"/>
              <a:gd name="connsiteX0" fmla="*/ 1960775 w 12201427"/>
              <a:gd name="connsiteY0" fmla="*/ 71643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16437 h 6867427"/>
              <a:gd name="connsiteX0" fmla="*/ 1960775 w 12201427"/>
              <a:gd name="connsiteY0" fmla="*/ 782424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82424 h 6867427"/>
              <a:gd name="connsiteX0" fmla="*/ 1960775 w 12201427"/>
              <a:gd name="connsiteY0" fmla="*/ 772997 h 6858000"/>
              <a:gd name="connsiteX1" fmla="*/ 1878494 w 12201427"/>
              <a:gd name="connsiteY1" fmla="*/ 3054 h 6858000"/>
              <a:gd name="connsiteX2" fmla="*/ 12201427 w 12201427"/>
              <a:gd name="connsiteY2" fmla="*/ 0 h 6858000"/>
              <a:gd name="connsiteX3" fmla="*/ 12201427 w 12201427"/>
              <a:gd name="connsiteY3" fmla="*/ 6858000 h 6858000"/>
              <a:gd name="connsiteX4" fmla="*/ 9427 w 12201427"/>
              <a:gd name="connsiteY4" fmla="*/ 6858000 h 6858000"/>
              <a:gd name="connsiteX5" fmla="*/ 0 w 12201427"/>
              <a:gd name="connsiteY5" fmla="*/ 1168924 h 6858000"/>
              <a:gd name="connsiteX6" fmla="*/ 1960775 w 12201427"/>
              <a:gd name="connsiteY6" fmla="*/ 772997 h 6858000"/>
              <a:gd name="connsiteX0" fmla="*/ 1557642 w 12201427"/>
              <a:gd name="connsiteY0" fmla="*/ 872847 h 6858000"/>
              <a:gd name="connsiteX1" fmla="*/ 1878494 w 12201427"/>
              <a:gd name="connsiteY1" fmla="*/ 3054 h 6858000"/>
              <a:gd name="connsiteX2" fmla="*/ 12201427 w 12201427"/>
              <a:gd name="connsiteY2" fmla="*/ 0 h 6858000"/>
              <a:gd name="connsiteX3" fmla="*/ 12201427 w 12201427"/>
              <a:gd name="connsiteY3" fmla="*/ 6858000 h 6858000"/>
              <a:gd name="connsiteX4" fmla="*/ 9427 w 12201427"/>
              <a:gd name="connsiteY4" fmla="*/ 6858000 h 6858000"/>
              <a:gd name="connsiteX5" fmla="*/ 0 w 12201427"/>
              <a:gd name="connsiteY5" fmla="*/ 1168924 h 6858000"/>
              <a:gd name="connsiteX6" fmla="*/ 1557642 w 12201427"/>
              <a:gd name="connsiteY6" fmla="*/ 872847 h 6858000"/>
              <a:gd name="connsiteX0" fmla="*/ 1557642 w 12201427"/>
              <a:gd name="connsiteY0" fmla="*/ 894755 h 6879908"/>
              <a:gd name="connsiteX1" fmla="*/ 2224036 w 12201427"/>
              <a:gd name="connsiteY1" fmla="*/ 0 h 6879908"/>
              <a:gd name="connsiteX2" fmla="*/ 12201427 w 12201427"/>
              <a:gd name="connsiteY2" fmla="*/ 21908 h 6879908"/>
              <a:gd name="connsiteX3" fmla="*/ 12201427 w 12201427"/>
              <a:gd name="connsiteY3" fmla="*/ 6879908 h 6879908"/>
              <a:gd name="connsiteX4" fmla="*/ 9427 w 12201427"/>
              <a:gd name="connsiteY4" fmla="*/ 6879908 h 6879908"/>
              <a:gd name="connsiteX5" fmla="*/ 0 w 12201427"/>
              <a:gd name="connsiteY5" fmla="*/ 1190832 h 6879908"/>
              <a:gd name="connsiteX6" fmla="*/ 1557642 w 12201427"/>
              <a:gd name="connsiteY6" fmla="*/ 894755 h 6879908"/>
              <a:gd name="connsiteX0" fmla="*/ 1744811 w 12201427"/>
              <a:gd name="connsiteY0" fmla="*/ 894755 h 6879908"/>
              <a:gd name="connsiteX1" fmla="*/ 2224036 w 12201427"/>
              <a:gd name="connsiteY1" fmla="*/ 0 h 6879908"/>
              <a:gd name="connsiteX2" fmla="*/ 12201427 w 12201427"/>
              <a:gd name="connsiteY2" fmla="*/ 21908 h 6879908"/>
              <a:gd name="connsiteX3" fmla="*/ 12201427 w 12201427"/>
              <a:gd name="connsiteY3" fmla="*/ 6879908 h 6879908"/>
              <a:gd name="connsiteX4" fmla="*/ 9427 w 12201427"/>
              <a:gd name="connsiteY4" fmla="*/ 6879908 h 6879908"/>
              <a:gd name="connsiteX5" fmla="*/ 0 w 12201427"/>
              <a:gd name="connsiteY5" fmla="*/ 1190832 h 6879908"/>
              <a:gd name="connsiteX6" fmla="*/ 1744811 w 12201427"/>
              <a:gd name="connsiteY6" fmla="*/ 894755 h 6879908"/>
              <a:gd name="connsiteX0" fmla="*/ 1744811 w 12201427"/>
              <a:gd name="connsiteY0" fmla="*/ 907236 h 6892389"/>
              <a:gd name="connsiteX1" fmla="*/ 2094458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744811 w 12201427"/>
              <a:gd name="connsiteY6" fmla="*/ 907236 h 6892389"/>
              <a:gd name="connsiteX0" fmla="*/ 1744811 w 12201427"/>
              <a:gd name="connsiteY0" fmla="*/ 907236 h 6892389"/>
              <a:gd name="connsiteX1" fmla="*/ 2058463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744811 w 12201427"/>
              <a:gd name="connsiteY6" fmla="*/ 907236 h 6892389"/>
              <a:gd name="connsiteX0" fmla="*/ 1802401 w 12201427"/>
              <a:gd name="connsiteY0" fmla="*/ 857311 h 6892389"/>
              <a:gd name="connsiteX1" fmla="*/ 2058463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802401 w 12201427"/>
              <a:gd name="connsiteY6" fmla="*/ 857311 h 6892389"/>
              <a:gd name="connsiteX0" fmla="*/ 1802401 w 12201427"/>
              <a:gd name="connsiteY0" fmla="*/ 857311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802401 w 12201427"/>
              <a:gd name="connsiteY6" fmla="*/ 857311 h 6892389"/>
              <a:gd name="connsiteX0" fmla="*/ 1528847 w 12201427"/>
              <a:gd name="connsiteY0" fmla="*/ 900996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528847 w 12201427"/>
              <a:gd name="connsiteY6" fmla="*/ 900996 h 6892389"/>
              <a:gd name="connsiteX0" fmla="*/ 1687220 w 12201427"/>
              <a:gd name="connsiteY0" fmla="*/ 826109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687220 w 12201427"/>
              <a:gd name="connsiteY6" fmla="*/ 826109 h 6892389"/>
              <a:gd name="connsiteX0" fmla="*/ 1514450 w 12201427"/>
              <a:gd name="connsiteY0" fmla="*/ 913477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514450 w 12201427"/>
              <a:gd name="connsiteY6" fmla="*/ 913477 h 6892389"/>
              <a:gd name="connsiteX0" fmla="*/ 1514450 w 12201427"/>
              <a:gd name="connsiteY0" fmla="*/ 913477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514450 w 12201427"/>
              <a:gd name="connsiteY6" fmla="*/ 913477 h 6892389"/>
              <a:gd name="connsiteX0" fmla="*/ 1514450 w 12201427"/>
              <a:gd name="connsiteY0" fmla="*/ 913477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514450 w 12201427"/>
              <a:gd name="connsiteY6" fmla="*/ 913477 h 6892389"/>
              <a:gd name="connsiteX0" fmla="*/ 1514450 w 12201427"/>
              <a:gd name="connsiteY0" fmla="*/ 913477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514450 w 12201427"/>
              <a:gd name="connsiteY6" fmla="*/ 913477 h 6892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1427" h="6892389">
                <a:moveTo>
                  <a:pt x="1514450" y="913477"/>
                </a:moveTo>
                <a:cubicBezTo>
                  <a:pt x="2165876" y="719164"/>
                  <a:pt x="1862727" y="238812"/>
                  <a:pt x="2051264" y="0"/>
                </a:cubicBezTo>
                <a:lnTo>
                  <a:pt x="12201427" y="34389"/>
                </a:lnTo>
                <a:lnTo>
                  <a:pt x="12201427" y="6892389"/>
                </a:lnTo>
                <a:lnTo>
                  <a:pt x="9427" y="6892389"/>
                </a:lnTo>
                <a:cubicBezTo>
                  <a:pt x="6285" y="4996030"/>
                  <a:pt x="3142" y="3099672"/>
                  <a:pt x="0" y="1203313"/>
                </a:cubicBezTo>
                <a:cubicBezTo>
                  <a:pt x="3142" y="813672"/>
                  <a:pt x="863024" y="1107790"/>
                  <a:pt x="1514450" y="913477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pc="-1000" baseline="0" dirty="0"/>
          </a:p>
        </p:txBody>
      </p:sp>
      <p:sp>
        <p:nvSpPr>
          <p:cNvPr id="2" name="!!!upDate">
            <a:extLst>
              <a:ext uri="{FF2B5EF4-FFF2-40B4-BE49-F238E27FC236}">
                <a16:creationId xmlns:a16="http://schemas.microsoft.com/office/drawing/2014/main" id="{0E725DB2-FF36-1C60-8565-21C25592DA2E}"/>
              </a:ext>
            </a:extLst>
          </p:cNvPr>
          <p:cNvSpPr/>
          <p:nvPr/>
        </p:nvSpPr>
        <p:spPr>
          <a:xfrm>
            <a:off x="2240433" y="1458823"/>
            <a:ext cx="7711134" cy="2187130"/>
          </a:xfrm>
          <a:custGeom>
            <a:avLst/>
            <a:gdLst>
              <a:gd name="connsiteX0" fmla="*/ 5084522 w 7844485"/>
              <a:gd name="connsiteY0" fmla="*/ 1180033 h 2187130"/>
              <a:gd name="connsiteX1" fmla="*/ 4888697 w 7844485"/>
              <a:gd name="connsiteY1" fmla="*/ 1228353 h 2187130"/>
              <a:gd name="connsiteX2" fmla="*/ 4817488 w 7844485"/>
              <a:gd name="connsiteY2" fmla="*/ 1368228 h 2187130"/>
              <a:gd name="connsiteX3" fmla="*/ 4817488 w 7844485"/>
              <a:gd name="connsiteY3" fmla="*/ 1373314 h 2187130"/>
              <a:gd name="connsiteX4" fmla="*/ 4875981 w 7844485"/>
              <a:gd name="connsiteY4" fmla="*/ 1495387 h 2187130"/>
              <a:gd name="connsiteX5" fmla="*/ 5028571 w 7844485"/>
              <a:gd name="connsiteY5" fmla="*/ 1538621 h 2187130"/>
              <a:gd name="connsiteX6" fmla="*/ 5248556 w 7844485"/>
              <a:gd name="connsiteY6" fmla="*/ 1472498 h 2187130"/>
              <a:gd name="connsiteX7" fmla="*/ 5331210 w 7844485"/>
              <a:gd name="connsiteY7" fmla="*/ 1299562 h 2187130"/>
              <a:gd name="connsiteX8" fmla="*/ 5331210 w 7844485"/>
              <a:gd name="connsiteY8" fmla="*/ 1230896 h 2187130"/>
              <a:gd name="connsiteX9" fmla="*/ 5218038 w 7844485"/>
              <a:gd name="connsiteY9" fmla="*/ 1194020 h 2187130"/>
              <a:gd name="connsiteX10" fmla="*/ 5084522 w 7844485"/>
              <a:gd name="connsiteY10" fmla="*/ 1180033 h 2187130"/>
              <a:gd name="connsiteX11" fmla="*/ 2046237 w 7844485"/>
              <a:gd name="connsiteY11" fmla="*/ 717175 h 2187130"/>
              <a:gd name="connsiteX12" fmla="*/ 1917807 w 7844485"/>
              <a:gd name="connsiteY12" fmla="*/ 744057 h 2187130"/>
              <a:gd name="connsiteX13" fmla="*/ 1813537 w 7844485"/>
              <a:gd name="connsiteY13" fmla="*/ 820869 h 2187130"/>
              <a:gd name="connsiteX14" fmla="*/ 1742328 w 7844485"/>
              <a:gd name="connsiteY14" fmla="*/ 941193 h 2187130"/>
              <a:gd name="connsiteX15" fmla="*/ 1715624 w 7844485"/>
              <a:gd name="connsiteY15" fmla="*/ 1096108 h 2187130"/>
              <a:gd name="connsiteX16" fmla="*/ 1715624 w 7844485"/>
              <a:gd name="connsiteY16" fmla="*/ 1101194 h 2187130"/>
              <a:gd name="connsiteX17" fmla="*/ 1742328 w 7844485"/>
              <a:gd name="connsiteY17" fmla="*/ 1256110 h 2187130"/>
              <a:gd name="connsiteX18" fmla="*/ 1813537 w 7844485"/>
              <a:gd name="connsiteY18" fmla="*/ 1376433 h 2187130"/>
              <a:gd name="connsiteX19" fmla="*/ 1917807 w 7844485"/>
              <a:gd name="connsiteY19" fmla="*/ 1453245 h 2187130"/>
              <a:gd name="connsiteX20" fmla="*/ 2046237 w 7844485"/>
              <a:gd name="connsiteY20" fmla="*/ 1480127 h 2187130"/>
              <a:gd name="connsiteX21" fmla="*/ 2174667 w 7844485"/>
              <a:gd name="connsiteY21" fmla="*/ 1453245 h 2187130"/>
              <a:gd name="connsiteX22" fmla="*/ 2280209 w 7844485"/>
              <a:gd name="connsiteY22" fmla="*/ 1376433 h 2187130"/>
              <a:gd name="connsiteX23" fmla="*/ 2352690 w 7844485"/>
              <a:gd name="connsiteY23" fmla="*/ 1257381 h 2187130"/>
              <a:gd name="connsiteX24" fmla="*/ 2379393 w 7844485"/>
              <a:gd name="connsiteY24" fmla="*/ 1101194 h 2187130"/>
              <a:gd name="connsiteX25" fmla="*/ 2379393 w 7844485"/>
              <a:gd name="connsiteY25" fmla="*/ 1096108 h 2187130"/>
              <a:gd name="connsiteX26" fmla="*/ 2352690 w 7844485"/>
              <a:gd name="connsiteY26" fmla="*/ 941193 h 2187130"/>
              <a:gd name="connsiteX27" fmla="*/ 2280209 w 7844485"/>
              <a:gd name="connsiteY27" fmla="*/ 820869 h 2187130"/>
              <a:gd name="connsiteX28" fmla="*/ 2174667 w 7844485"/>
              <a:gd name="connsiteY28" fmla="*/ 744057 h 2187130"/>
              <a:gd name="connsiteX29" fmla="*/ 2046237 w 7844485"/>
              <a:gd name="connsiteY29" fmla="*/ 717175 h 2187130"/>
              <a:gd name="connsiteX30" fmla="*/ 7180716 w 7844485"/>
              <a:gd name="connsiteY30" fmla="*/ 701916 h 2187130"/>
              <a:gd name="connsiteX31" fmla="*/ 6983620 w 7844485"/>
              <a:gd name="connsiteY31" fmla="*/ 780754 h 2187130"/>
              <a:gd name="connsiteX32" fmla="*/ 6885708 w 7844485"/>
              <a:gd name="connsiteY32" fmla="*/ 991838 h 2187130"/>
              <a:gd name="connsiteX33" fmla="*/ 7468095 w 7844485"/>
              <a:gd name="connsiteY33" fmla="*/ 991838 h 2187130"/>
              <a:gd name="connsiteX34" fmla="*/ 7376541 w 7844485"/>
              <a:gd name="connsiteY34" fmla="*/ 782026 h 2187130"/>
              <a:gd name="connsiteX35" fmla="*/ 7180716 w 7844485"/>
              <a:gd name="connsiteY35" fmla="*/ 701916 h 2187130"/>
              <a:gd name="connsiteX36" fmla="*/ 0 w 7844485"/>
              <a:gd name="connsiteY36" fmla="*/ 417080 h 2187130"/>
              <a:gd name="connsiteX37" fmla="*/ 386563 w 7844485"/>
              <a:gd name="connsiteY37" fmla="*/ 417080 h 2187130"/>
              <a:gd name="connsiteX38" fmla="*/ 386563 w 7844485"/>
              <a:gd name="connsiteY38" fmla="*/ 1175622 h 2187130"/>
              <a:gd name="connsiteX39" fmla="*/ 447600 w 7844485"/>
              <a:gd name="connsiteY39" fmla="*/ 1382394 h 2187130"/>
              <a:gd name="connsiteX40" fmla="*/ 620535 w 7844485"/>
              <a:gd name="connsiteY40" fmla="*/ 1452153 h 2187130"/>
              <a:gd name="connsiteX41" fmla="*/ 797286 w 7844485"/>
              <a:gd name="connsiteY41" fmla="*/ 1382394 h 2187130"/>
              <a:gd name="connsiteX42" fmla="*/ 862137 w 7844485"/>
              <a:gd name="connsiteY42" fmla="*/ 1175622 h 2187130"/>
              <a:gd name="connsiteX43" fmla="*/ 862137 w 7844485"/>
              <a:gd name="connsiteY43" fmla="*/ 417080 h 2187130"/>
              <a:gd name="connsiteX44" fmla="*/ 1248699 w 7844485"/>
              <a:gd name="connsiteY44" fmla="*/ 417080 h 2187130"/>
              <a:gd name="connsiteX45" fmla="*/ 1248699 w 7844485"/>
              <a:gd name="connsiteY45" fmla="*/ 1780222 h 2187130"/>
              <a:gd name="connsiteX46" fmla="*/ 862137 w 7844485"/>
              <a:gd name="connsiteY46" fmla="*/ 1780222 h 2187130"/>
              <a:gd name="connsiteX47" fmla="*/ 862137 w 7844485"/>
              <a:gd name="connsiteY47" fmla="*/ 1585351 h 2187130"/>
              <a:gd name="connsiteX48" fmla="*/ 789657 w 7844485"/>
              <a:gd name="connsiteY48" fmla="*/ 1668600 h 2187130"/>
              <a:gd name="connsiteX49" fmla="*/ 701917 w 7844485"/>
              <a:gd name="connsiteY49" fmla="*/ 1739035 h 2187130"/>
              <a:gd name="connsiteX50" fmla="*/ 595103 w 7844485"/>
              <a:gd name="connsiteY50" fmla="*/ 1787713 h 2187130"/>
              <a:gd name="connsiteX51" fmla="*/ 462858 w 7844485"/>
              <a:gd name="connsiteY51" fmla="*/ 1805654 h 2187130"/>
              <a:gd name="connsiteX52" fmla="*/ 120801 w 7844485"/>
              <a:gd name="connsiteY52" fmla="*/ 1670866 h 2187130"/>
              <a:gd name="connsiteX53" fmla="*/ 0 w 7844485"/>
              <a:gd name="connsiteY53" fmla="*/ 1299562 h 2187130"/>
              <a:gd name="connsiteX54" fmla="*/ 5089608 w 7844485"/>
              <a:gd name="connsiteY54" fmla="*/ 401821 h 2187130"/>
              <a:gd name="connsiteX55" fmla="*/ 5552466 w 7844485"/>
              <a:gd name="connsiteY55" fmla="*/ 556955 h 2187130"/>
              <a:gd name="connsiteX56" fmla="*/ 5697426 w 7844485"/>
              <a:gd name="connsiteY56" fmla="*/ 989295 h 2187130"/>
              <a:gd name="connsiteX57" fmla="*/ 5697426 w 7844485"/>
              <a:gd name="connsiteY57" fmla="*/ 1780222 h 2187130"/>
              <a:gd name="connsiteX58" fmla="*/ 5323580 w 7844485"/>
              <a:gd name="connsiteY58" fmla="*/ 1780222 h 2187130"/>
              <a:gd name="connsiteX59" fmla="*/ 5323580 w 7844485"/>
              <a:gd name="connsiteY59" fmla="*/ 1632718 h 2187130"/>
              <a:gd name="connsiteX60" fmla="*/ 5153188 w 7844485"/>
              <a:gd name="connsiteY60" fmla="*/ 1758605 h 2187130"/>
              <a:gd name="connsiteX61" fmla="*/ 4911585 w 7844485"/>
              <a:gd name="connsiteY61" fmla="*/ 1805654 h 2187130"/>
              <a:gd name="connsiteX62" fmla="*/ 4729748 w 7844485"/>
              <a:gd name="connsiteY62" fmla="*/ 1778950 h 2187130"/>
              <a:gd name="connsiteX63" fmla="*/ 4580973 w 7844485"/>
              <a:gd name="connsiteY63" fmla="*/ 1698840 h 2187130"/>
              <a:gd name="connsiteX64" fmla="*/ 4480518 w 7844485"/>
              <a:gd name="connsiteY64" fmla="*/ 1567867 h 2187130"/>
              <a:gd name="connsiteX65" fmla="*/ 4443641 w 7844485"/>
              <a:gd name="connsiteY65" fmla="*/ 1388573 h 2187130"/>
              <a:gd name="connsiteX66" fmla="*/ 4443641 w 7844485"/>
              <a:gd name="connsiteY66" fmla="*/ 1383487 h 2187130"/>
              <a:gd name="connsiteX67" fmla="*/ 4484332 w 7844485"/>
              <a:gd name="connsiteY67" fmla="*/ 1190206 h 2187130"/>
              <a:gd name="connsiteX68" fmla="*/ 4597503 w 7844485"/>
              <a:gd name="connsiteY68" fmla="*/ 1055417 h 2187130"/>
              <a:gd name="connsiteX69" fmla="*/ 4770439 w 7844485"/>
              <a:gd name="connsiteY69" fmla="*/ 975307 h 2187130"/>
              <a:gd name="connsiteX70" fmla="*/ 4992967 w 7844485"/>
              <a:gd name="connsiteY70" fmla="*/ 948604 h 2187130"/>
              <a:gd name="connsiteX71" fmla="*/ 5174804 w 7844485"/>
              <a:gd name="connsiteY71" fmla="*/ 963863 h 2187130"/>
              <a:gd name="connsiteX72" fmla="*/ 5326123 w 7844485"/>
              <a:gd name="connsiteY72" fmla="*/ 1004554 h 2187130"/>
              <a:gd name="connsiteX73" fmla="*/ 5326123 w 7844485"/>
              <a:gd name="connsiteY73" fmla="*/ 981665 h 2187130"/>
              <a:gd name="connsiteX74" fmla="*/ 5252371 w 7844485"/>
              <a:gd name="connsiteY74" fmla="*/ 796013 h 2187130"/>
              <a:gd name="connsiteX75" fmla="*/ 5033658 w 7844485"/>
              <a:gd name="connsiteY75" fmla="*/ 732434 h 2187130"/>
              <a:gd name="connsiteX76" fmla="*/ 4836562 w 7844485"/>
              <a:gd name="connsiteY76" fmla="*/ 751508 h 2187130"/>
              <a:gd name="connsiteX77" fmla="*/ 4657268 w 7844485"/>
              <a:gd name="connsiteY77" fmla="*/ 806186 h 2187130"/>
              <a:gd name="connsiteX78" fmla="*/ 4560627 w 7844485"/>
              <a:gd name="connsiteY78" fmla="*/ 511178 h 2187130"/>
              <a:gd name="connsiteX79" fmla="*/ 4794600 w 7844485"/>
              <a:gd name="connsiteY79" fmla="*/ 432339 h 2187130"/>
              <a:gd name="connsiteX80" fmla="*/ 5089608 w 7844485"/>
              <a:gd name="connsiteY80" fmla="*/ 401821 h 2187130"/>
              <a:gd name="connsiteX81" fmla="*/ 7180716 w 7844485"/>
              <a:gd name="connsiteY81" fmla="*/ 391649 h 2187130"/>
              <a:gd name="connsiteX82" fmla="*/ 7475725 w 7844485"/>
              <a:gd name="connsiteY82" fmla="*/ 452685 h 2187130"/>
              <a:gd name="connsiteX83" fmla="*/ 7682994 w 7844485"/>
              <a:gd name="connsiteY83" fmla="*/ 616720 h 2187130"/>
              <a:gd name="connsiteX84" fmla="*/ 7805066 w 7844485"/>
              <a:gd name="connsiteY84" fmla="*/ 853235 h 2187130"/>
              <a:gd name="connsiteX85" fmla="*/ 7844485 w 7844485"/>
              <a:gd name="connsiteY85" fmla="*/ 1131713 h 2187130"/>
              <a:gd name="connsiteX86" fmla="*/ 7844485 w 7844485"/>
              <a:gd name="connsiteY86" fmla="*/ 1136799 h 2187130"/>
              <a:gd name="connsiteX87" fmla="*/ 7843214 w 7844485"/>
              <a:gd name="connsiteY87" fmla="*/ 1185119 h 2187130"/>
              <a:gd name="connsiteX88" fmla="*/ 7839399 w 7844485"/>
              <a:gd name="connsiteY88" fmla="*/ 1233440 h 2187130"/>
              <a:gd name="connsiteX89" fmla="*/ 6890794 w 7844485"/>
              <a:gd name="connsiteY89" fmla="*/ 1233440 h 2187130"/>
              <a:gd name="connsiteX90" fmla="*/ 7006509 w 7844485"/>
              <a:gd name="connsiteY90" fmla="*/ 1433079 h 2187130"/>
              <a:gd name="connsiteX91" fmla="*/ 7223950 w 7844485"/>
              <a:gd name="connsiteY91" fmla="*/ 1500473 h 2187130"/>
              <a:gd name="connsiteX92" fmla="*/ 7396886 w 7844485"/>
              <a:gd name="connsiteY92" fmla="*/ 1467412 h 2187130"/>
              <a:gd name="connsiteX93" fmla="*/ 7554563 w 7844485"/>
              <a:gd name="connsiteY93" fmla="*/ 1360598 h 2187130"/>
              <a:gd name="connsiteX94" fmla="*/ 7775820 w 7844485"/>
              <a:gd name="connsiteY94" fmla="*/ 1556423 h 2187130"/>
              <a:gd name="connsiteX95" fmla="*/ 7541847 w 7844485"/>
              <a:gd name="connsiteY95" fmla="*/ 1743346 h 2187130"/>
              <a:gd name="connsiteX96" fmla="*/ 7218864 w 7844485"/>
              <a:gd name="connsiteY96" fmla="*/ 1810740 h 2187130"/>
              <a:gd name="connsiteX97" fmla="*/ 6935300 w 7844485"/>
              <a:gd name="connsiteY97" fmla="*/ 1759877 h 2187130"/>
              <a:gd name="connsiteX98" fmla="*/ 6708958 w 7844485"/>
              <a:gd name="connsiteY98" fmla="*/ 1614916 h 2187130"/>
              <a:gd name="connsiteX99" fmla="*/ 6560182 w 7844485"/>
              <a:gd name="connsiteY99" fmla="*/ 1392388 h 2187130"/>
              <a:gd name="connsiteX100" fmla="*/ 6506775 w 7844485"/>
              <a:gd name="connsiteY100" fmla="*/ 1106281 h 2187130"/>
              <a:gd name="connsiteX101" fmla="*/ 6506775 w 7844485"/>
              <a:gd name="connsiteY101" fmla="*/ 1101194 h 2187130"/>
              <a:gd name="connsiteX102" fmla="*/ 6556368 w 7844485"/>
              <a:gd name="connsiteY102" fmla="*/ 826532 h 2187130"/>
              <a:gd name="connsiteX103" fmla="*/ 6694970 w 7844485"/>
              <a:gd name="connsiteY103" fmla="*/ 600189 h 2187130"/>
              <a:gd name="connsiteX104" fmla="*/ 6907326 w 7844485"/>
              <a:gd name="connsiteY104" fmla="*/ 447598 h 2187130"/>
              <a:gd name="connsiteX105" fmla="*/ 7180716 w 7844485"/>
              <a:gd name="connsiteY105" fmla="*/ 391649 h 2187130"/>
              <a:gd name="connsiteX106" fmla="*/ 2145421 w 7844485"/>
              <a:gd name="connsiteY106" fmla="*/ 391649 h 2187130"/>
              <a:gd name="connsiteX107" fmla="*/ 2376850 w 7844485"/>
              <a:gd name="connsiteY107" fmla="*/ 437426 h 2187130"/>
              <a:gd name="connsiteX108" fmla="*/ 2575217 w 7844485"/>
              <a:gd name="connsiteY108" fmla="*/ 573486 h 2187130"/>
              <a:gd name="connsiteX109" fmla="*/ 2713821 w 7844485"/>
              <a:gd name="connsiteY109" fmla="*/ 794742 h 2187130"/>
              <a:gd name="connsiteX110" fmla="*/ 2765956 w 7844485"/>
              <a:gd name="connsiteY110" fmla="*/ 1096108 h 2187130"/>
              <a:gd name="connsiteX111" fmla="*/ 2765956 w 7844485"/>
              <a:gd name="connsiteY111" fmla="*/ 1101194 h 2187130"/>
              <a:gd name="connsiteX112" fmla="*/ 2713821 w 7844485"/>
              <a:gd name="connsiteY112" fmla="*/ 1402561 h 2187130"/>
              <a:gd name="connsiteX113" fmla="*/ 2576489 w 7844485"/>
              <a:gd name="connsiteY113" fmla="*/ 1623817 h 2187130"/>
              <a:gd name="connsiteX114" fmla="*/ 2379393 w 7844485"/>
              <a:gd name="connsiteY114" fmla="*/ 1759877 h 2187130"/>
              <a:gd name="connsiteX115" fmla="*/ 2145421 w 7844485"/>
              <a:gd name="connsiteY115" fmla="*/ 1805654 h 2187130"/>
              <a:gd name="connsiteX116" fmla="*/ 1889832 w 7844485"/>
              <a:gd name="connsiteY116" fmla="*/ 1745095 h 2187130"/>
              <a:gd name="connsiteX117" fmla="*/ 1720711 w 7844485"/>
              <a:gd name="connsiteY117" fmla="*/ 1603789 h 2187130"/>
              <a:gd name="connsiteX118" fmla="*/ 1720711 w 7844485"/>
              <a:gd name="connsiteY118" fmla="*/ 2187130 h 2187130"/>
              <a:gd name="connsiteX119" fmla="*/ 1334148 w 7844485"/>
              <a:gd name="connsiteY119" fmla="*/ 2187130 h 2187130"/>
              <a:gd name="connsiteX120" fmla="*/ 1334148 w 7844485"/>
              <a:gd name="connsiteY120" fmla="*/ 417080 h 2187130"/>
              <a:gd name="connsiteX121" fmla="*/ 1720711 w 7844485"/>
              <a:gd name="connsiteY121" fmla="*/ 417080 h 2187130"/>
              <a:gd name="connsiteX122" fmla="*/ 1720711 w 7844485"/>
              <a:gd name="connsiteY122" fmla="*/ 611196 h 2187130"/>
              <a:gd name="connsiteX123" fmla="*/ 1892375 w 7844485"/>
              <a:gd name="connsiteY123" fmla="*/ 453480 h 2187130"/>
              <a:gd name="connsiteX124" fmla="*/ 2145421 w 7844485"/>
              <a:gd name="connsiteY124" fmla="*/ 391649 h 2187130"/>
              <a:gd name="connsiteX125" fmla="*/ 5836378 w 7844485"/>
              <a:gd name="connsiteY125" fmla="*/ 68665 h 2187130"/>
              <a:gd name="connsiteX126" fmla="*/ 6222940 w 7844485"/>
              <a:gd name="connsiteY126" fmla="*/ 68665 h 2187130"/>
              <a:gd name="connsiteX127" fmla="*/ 6222940 w 7844485"/>
              <a:gd name="connsiteY127" fmla="*/ 417080 h 2187130"/>
              <a:gd name="connsiteX128" fmla="*/ 6543380 w 7844485"/>
              <a:gd name="connsiteY128" fmla="*/ 417080 h 2187130"/>
              <a:gd name="connsiteX129" fmla="*/ 6543380 w 7844485"/>
              <a:gd name="connsiteY129" fmla="*/ 747693 h 2187130"/>
              <a:gd name="connsiteX130" fmla="*/ 6222940 w 7844485"/>
              <a:gd name="connsiteY130" fmla="*/ 747693 h 2187130"/>
              <a:gd name="connsiteX131" fmla="*/ 6222940 w 7844485"/>
              <a:gd name="connsiteY131" fmla="*/ 1330080 h 2187130"/>
              <a:gd name="connsiteX132" fmla="*/ 6347556 w 7844485"/>
              <a:gd name="connsiteY132" fmla="*/ 1462325 h 2187130"/>
              <a:gd name="connsiteX133" fmla="*/ 6538294 w 7844485"/>
              <a:gd name="connsiteY133" fmla="*/ 1414005 h 2187130"/>
              <a:gd name="connsiteX134" fmla="*/ 6538294 w 7844485"/>
              <a:gd name="connsiteY134" fmla="*/ 1724272 h 2187130"/>
              <a:gd name="connsiteX135" fmla="*/ 6403505 w 7844485"/>
              <a:gd name="connsiteY135" fmla="*/ 1781494 h 2187130"/>
              <a:gd name="connsiteX136" fmla="*/ 6233112 w 7844485"/>
              <a:gd name="connsiteY136" fmla="*/ 1803111 h 2187130"/>
              <a:gd name="connsiteX137" fmla="*/ 6071621 w 7844485"/>
              <a:gd name="connsiteY137" fmla="*/ 1784037 h 2187130"/>
              <a:gd name="connsiteX138" fmla="*/ 5947006 w 7844485"/>
              <a:gd name="connsiteY138" fmla="*/ 1716643 h 2187130"/>
              <a:gd name="connsiteX139" fmla="*/ 5865624 w 7844485"/>
              <a:gd name="connsiteY139" fmla="*/ 1590755 h 2187130"/>
              <a:gd name="connsiteX140" fmla="*/ 5836378 w 7844485"/>
              <a:gd name="connsiteY140" fmla="*/ 1393659 h 2187130"/>
              <a:gd name="connsiteX141" fmla="*/ 5836378 w 7844485"/>
              <a:gd name="connsiteY141" fmla="*/ 747693 h 2187130"/>
              <a:gd name="connsiteX142" fmla="*/ 5673614 w 7844485"/>
              <a:gd name="connsiteY142" fmla="*/ 747693 h 2187130"/>
              <a:gd name="connsiteX143" fmla="*/ 5673614 w 7844485"/>
              <a:gd name="connsiteY143" fmla="*/ 417080 h 2187130"/>
              <a:gd name="connsiteX144" fmla="*/ 5836378 w 7844485"/>
              <a:gd name="connsiteY144" fmla="*/ 417080 h 2187130"/>
              <a:gd name="connsiteX145" fmla="*/ 3334855 w 7844485"/>
              <a:gd name="connsiteY145" fmla="*/ 0 h 2187130"/>
              <a:gd name="connsiteX146" fmla="*/ 3526451 w 7844485"/>
              <a:gd name="connsiteY146" fmla="*/ 0 h 2187130"/>
              <a:gd name="connsiteX147" fmla="*/ 3909198 w 7844485"/>
              <a:gd name="connsiteY147" fmla="*/ 67394 h 2187130"/>
              <a:gd name="connsiteX148" fmla="*/ 4209293 w 7844485"/>
              <a:gd name="connsiteY148" fmla="*/ 254317 h 2187130"/>
              <a:gd name="connsiteX149" fmla="*/ 4403846 w 7844485"/>
              <a:gd name="connsiteY149" fmla="*/ 535338 h 2187130"/>
              <a:gd name="connsiteX150" fmla="*/ 4472512 w 7844485"/>
              <a:gd name="connsiteY150" fmla="*/ 885024 h 2187130"/>
              <a:gd name="connsiteX151" fmla="*/ 4472512 w 7844485"/>
              <a:gd name="connsiteY151" fmla="*/ 890111 h 2187130"/>
              <a:gd name="connsiteX152" fmla="*/ 4403846 w 7844485"/>
              <a:gd name="connsiteY152" fmla="*/ 1241069 h 2187130"/>
              <a:gd name="connsiteX153" fmla="*/ 4209293 w 7844485"/>
              <a:gd name="connsiteY153" fmla="*/ 1523361 h 2187130"/>
              <a:gd name="connsiteX154" fmla="*/ 3909198 w 7844485"/>
              <a:gd name="connsiteY154" fmla="*/ 1711556 h 2187130"/>
              <a:gd name="connsiteX155" fmla="*/ 3526451 w 7844485"/>
              <a:gd name="connsiteY155" fmla="*/ 1780222 h 2187130"/>
              <a:gd name="connsiteX156" fmla="*/ 2832164 w 7844485"/>
              <a:gd name="connsiteY156" fmla="*/ 1780222 h 2187130"/>
              <a:gd name="connsiteX157" fmla="*/ 2832164 w 7844485"/>
              <a:gd name="connsiteY157" fmla="*/ 649548 h 2187130"/>
              <a:gd name="connsiteX158" fmla="*/ 2649058 w 7844485"/>
              <a:gd name="connsiteY158" fmla="*/ 649548 h 2187130"/>
              <a:gd name="connsiteX159" fmla="*/ 3024724 w 7844485"/>
              <a:gd name="connsiteY159" fmla="*/ 1848 h 2187130"/>
              <a:gd name="connsiteX160" fmla="*/ 3400390 w 7844485"/>
              <a:gd name="connsiteY160" fmla="*/ 649548 h 2187130"/>
              <a:gd name="connsiteX161" fmla="*/ 3223813 w 7844485"/>
              <a:gd name="connsiteY161" fmla="*/ 649548 h 2187130"/>
              <a:gd name="connsiteX162" fmla="*/ 3223813 w 7844485"/>
              <a:gd name="connsiteY162" fmla="*/ 1426721 h 2187130"/>
              <a:gd name="connsiteX163" fmla="*/ 3526451 w 7844485"/>
              <a:gd name="connsiteY163" fmla="*/ 1426721 h 2187130"/>
              <a:gd name="connsiteX164" fmla="*/ 3745164 w 7844485"/>
              <a:gd name="connsiteY164" fmla="*/ 1388573 h 2187130"/>
              <a:gd name="connsiteX165" fmla="*/ 3914285 w 7844485"/>
              <a:gd name="connsiteY165" fmla="*/ 1279217 h 2187130"/>
              <a:gd name="connsiteX166" fmla="*/ 4023641 w 7844485"/>
              <a:gd name="connsiteY166" fmla="*/ 1111367 h 2187130"/>
              <a:gd name="connsiteX167" fmla="*/ 4063060 w 7844485"/>
              <a:gd name="connsiteY167" fmla="*/ 895197 h 2187130"/>
              <a:gd name="connsiteX168" fmla="*/ 4063060 w 7844485"/>
              <a:gd name="connsiteY168" fmla="*/ 890111 h 2187130"/>
              <a:gd name="connsiteX169" fmla="*/ 4023641 w 7844485"/>
              <a:gd name="connsiteY169" fmla="*/ 673941 h 2187130"/>
              <a:gd name="connsiteX170" fmla="*/ 3914285 w 7844485"/>
              <a:gd name="connsiteY170" fmla="*/ 503548 h 2187130"/>
              <a:gd name="connsiteX171" fmla="*/ 3745164 w 7844485"/>
              <a:gd name="connsiteY171" fmla="*/ 392920 h 2187130"/>
              <a:gd name="connsiteX172" fmla="*/ 3526451 w 7844485"/>
              <a:gd name="connsiteY172" fmla="*/ 353501 h 2187130"/>
              <a:gd name="connsiteX173" fmla="*/ 3334855 w 7844485"/>
              <a:gd name="connsiteY173" fmla="*/ 353501 h 2187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44485" h="2187130">
                <a:moveTo>
                  <a:pt x="5084522" y="1180033"/>
                </a:moveTo>
                <a:cubicBezTo>
                  <a:pt x="5001444" y="1180033"/>
                  <a:pt x="4936169" y="1196139"/>
                  <a:pt x="4888697" y="1228353"/>
                </a:cubicBezTo>
                <a:cubicBezTo>
                  <a:pt x="4841225" y="1260567"/>
                  <a:pt x="4817488" y="1307192"/>
                  <a:pt x="4817488" y="1368228"/>
                </a:cubicBezTo>
                <a:lnTo>
                  <a:pt x="4817488" y="1373314"/>
                </a:lnTo>
                <a:cubicBezTo>
                  <a:pt x="4817488" y="1425873"/>
                  <a:pt x="4836985" y="1466564"/>
                  <a:pt x="4875981" y="1495387"/>
                </a:cubicBezTo>
                <a:cubicBezTo>
                  <a:pt x="4914976" y="1524209"/>
                  <a:pt x="4965840" y="1538621"/>
                  <a:pt x="5028571" y="1538621"/>
                </a:cubicBezTo>
                <a:cubicBezTo>
                  <a:pt x="5120126" y="1538621"/>
                  <a:pt x="5193454" y="1516580"/>
                  <a:pt x="5248556" y="1472498"/>
                </a:cubicBezTo>
                <a:cubicBezTo>
                  <a:pt x="5303658" y="1428416"/>
                  <a:pt x="5331210" y="1370771"/>
                  <a:pt x="5331210" y="1299562"/>
                </a:cubicBezTo>
                <a:lnTo>
                  <a:pt x="5331210" y="1230896"/>
                </a:lnTo>
                <a:cubicBezTo>
                  <a:pt x="5297300" y="1215637"/>
                  <a:pt x="5259576" y="1203345"/>
                  <a:pt x="5218038" y="1194020"/>
                </a:cubicBezTo>
                <a:cubicBezTo>
                  <a:pt x="5176499" y="1184695"/>
                  <a:pt x="5131994" y="1180033"/>
                  <a:pt x="5084522" y="1180033"/>
                </a:cubicBezTo>
                <a:close/>
                <a:moveTo>
                  <a:pt x="2046237" y="717175"/>
                </a:moveTo>
                <a:cubicBezTo>
                  <a:pt x="2000460" y="717175"/>
                  <a:pt x="1957650" y="726136"/>
                  <a:pt x="1917807" y="744057"/>
                </a:cubicBezTo>
                <a:cubicBezTo>
                  <a:pt x="1877964" y="761978"/>
                  <a:pt x="1843207" y="787583"/>
                  <a:pt x="1813537" y="820869"/>
                </a:cubicBezTo>
                <a:cubicBezTo>
                  <a:pt x="1783866" y="854155"/>
                  <a:pt x="1760130" y="894263"/>
                  <a:pt x="1742328" y="941193"/>
                </a:cubicBezTo>
                <a:cubicBezTo>
                  <a:pt x="1724525" y="988122"/>
                  <a:pt x="1715624" y="1039761"/>
                  <a:pt x="1715624" y="1096108"/>
                </a:cubicBezTo>
                <a:lnTo>
                  <a:pt x="1715624" y="1101194"/>
                </a:lnTo>
                <a:cubicBezTo>
                  <a:pt x="1715624" y="1157542"/>
                  <a:pt x="1724525" y="1209180"/>
                  <a:pt x="1742328" y="1256110"/>
                </a:cubicBezTo>
                <a:cubicBezTo>
                  <a:pt x="1760130" y="1303039"/>
                  <a:pt x="1783866" y="1343147"/>
                  <a:pt x="1813537" y="1376433"/>
                </a:cubicBezTo>
                <a:cubicBezTo>
                  <a:pt x="1843207" y="1409720"/>
                  <a:pt x="1877964" y="1435324"/>
                  <a:pt x="1917807" y="1453245"/>
                </a:cubicBezTo>
                <a:cubicBezTo>
                  <a:pt x="1957650" y="1471167"/>
                  <a:pt x="2000460" y="1480127"/>
                  <a:pt x="2046237" y="1480127"/>
                </a:cubicBezTo>
                <a:cubicBezTo>
                  <a:pt x="2092014" y="1480127"/>
                  <a:pt x="2134824" y="1471167"/>
                  <a:pt x="2174667" y="1453245"/>
                </a:cubicBezTo>
                <a:cubicBezTo>
                  <a:pt x="2214511" y="1435324"/>
                  <a:pt x="2249691" y="1409720"/>
                  <a:pt x="2280209" y="1376433"/>
                </a:cubicBezTo>
                <a:cubicBezTo>
                  <a:pt x="2310727" y="1343147"/>
                  <a:pt x="2334887" y="1303463"/>
                  <a:pt x="2352690" y="1257381"/>
                </a:cubicBezTo>
                <a:cubicBezTo>
                  <a:pt x="2370492" y="1211299"/>
                  <a:pt x="2379393" y="1159237"/>
                  <a:pt x="2379393" y="1101194"/>
                </a:cubicBezTo>
                <a:lnTo>
                  <a:pt x="2379393" y="1096108"/>
                </a:lnTo>
                <a:cubicBezTo>
                  <a:pt x="2379393" y="1039761"/>
                  <a:pt x="2370492" y="988122"/>
                  <a:pt x="2352690" y="941193"/>
                </a:cubicBezTo>
                <a:cubicBezTo>
                  <a:pt x="2334887" y="894263"/>
                  <a:pt x="2310727" y="854155"/>
                  <a:pt x="2280209" y="820869"/>
                </a:cubicBezTo>
                <a:cubicBezTo>
                  <a:pt x="2249691" y="787583"/>
                  <a:pt x="2214511" y="761978"/>
                  <a:pt x="2174667" y="744057"/>
                </a:cubicBezTo>
                <a:cubicBezTo>
                  <a:pt x="2134824" y="726136"/>
                  <a:pt x="2092014" y="717175"/>
                  <a:pt x="2046237" y="717175"/>
                </a:cubicBezTo>
                <a:close/>
                <a:moveTo>
                  <a:pt x="7180716" y="701916"/>
                </a:moveTo>
                <a:cubicBezTo>
                  <a:pt x="7099335" y="701916"/>
                  <a:pt x="7033636" y="728195"/>
                  <a:pt x="6983620" y="780754"/>
                </a:cubicBezTo>
                <a:cubicBezTo>
                  <a:pt x="6933605" y="833313"/>
                  <a:pt x="6900967" y="903674"/>
                  <a:pt x="6885708" y="991838"/>
                </a:cubicBezTo>
                <a:lnTo>
                  <a:pt x="7468095" y="991838"/>
                </a:lnTo>
                <a:cubicBezTo>
                  <a:pt x="7456227" y="905370"/>
                  <a:pt x="7425709" y="835433"/>
                  <a:pt x="7376541" y="782026"/>
                </a:cubicBezTo>
                <a:cubicBezTo>
                  <a:pt x="7327373" y="728619"/>
                  <a:pt x="7262098" y="701916"/>
                  <a:pt x="7180716" y="701916"/>
                </a:cubicBezTo>
                <a:close/>
                <a:moveTo>
                  <a:pt x="0" y="417080"/>
                </a:moveTo>
                <a:lnTo>
                  <a:pt x="386563" y="417080"/>
                </a:lnTo>
                <a:lnTo>
                  <a:pt x="386563" y="1175622"/>
                </a:lnTo>
                <a:cubicBezTo>
                  <a:pt x="386563" y="1266965"/>
                  <a:pt x="406909" y="1335888"/>
                  <a:pt x="447600" y="1382394"/>
                </a:cubicBezTo>
                <a:cubicBezTo>
                  <a:pt x="488290" y="1428900"/>
                  <a:pt x="545935" y="1452153"/>
                  <a:pt x="620535" y="1452153"/>
                </a:cubicBezTo>
                <a:cubicBezTo>
                  <a:pt x="695135" y="1452153"/>
                  <a:pt x="754052" y="1428900"/>
                  <a:pt x="797286" y="1382394"/>
                </a:cubicBezTo>
                <a:cubicBezTo>
                  <a:pt x="840520" y="1335888"/>
                  <a:pt x="862137" y="1266965"/>
                  <a:pt x="862137" y="1175622"/>
                </a:cubicBezTo>
                <a:lnTo>
                  <a:pt x="862137" y="417080"/>
                </a:lnTo>
                <a:lnTo>
                  <a:pt x="1248699" y="417080"/>
                </a:lnTo>
                <a:lnTo>
                  <a:pt x="1248699" y="1780222"/>
                </a:lnTo>
                <a:lnTo>
                  <a:pt x="862137" y="1780222"/>
                </a:lnTo>
                <a:lnTo>
                  <a:pt x="862137" y="1585351"/>
                </a:lnTo>
                <a:cubicBezTo>
                  <a:pt x="840096" y="1614386"/>
                  <a:pt x="815936" y="1642136"/>
                  <a:pt x="789657" y="1668600"/>
                </a:cubicBezTo>
                <a:cubicBezTo>
                  <a:pt x="763377" y="1695065"/>
                  <a:pt x="734131" y="1718544"/>
                  <a:pt x="701917" y="1739035"/>
                </a:cubicBezTo>
                <a:cubicBezTo>
                  <a:pt x="669703" y="1759526"/>
                  <a:pt x="634099" y="1775752"/>
                  <a:pt x="595103" y="1787713"/>
                </a:cubicBezTo>
                <a:cubicBezTo>
                  <a:pt x="556108" y="1799674"/>
                  <a:pt x="512027" y="1805654"/>
                  <a:pt x="462858" y="1805654"/>
                </a:cubicBezTo>
                <a:cubicBezTo>
                  <a:pt x="315354" y="1805654"/>
                  <a:pt x="201335" y="1760724"/>
                  <a:pt x="120801" y="1670866"/>
                </a:cubicBezTo>
                <a:cubicBezTo>
                  <a:pt x="40267" y="1581007"/>
                  <a:pt x="0" y="1457239"/>
                  <a:pt x="0" y="1299562"/>
                </a:cubicBezTo>
                <a:close/>
                <a:moveTo>
                  <a:pt x="5089608" y="401821"/>
                </a:moveTo>
                <a:cubicBezTo>
                  <a:pt x="5301538" y="401821"/>
                  <a:pt x="5455825" y="453532"/>
                  <a:pt x="5552466" y="556955"/>
                </a:cubicBezTo>
                <a:cubicBezTo>
                  <a:pt x="5649106" y="660377"/>
                  <a:pt x="5697426" y="804491"/>
                  <a:pt x="5697426" y="989295"/>
                </a:cubicBezTo>
                <a:lnTo>
                  <a:pt x="5697426" y="1780222"/>
                </a:lnTo>
                <a:lnTo>
                  <a:pt x="5323580" y="1780222"/>
                </a:lnTo>
                <a:lnTo>
                  <a:pt x="5323580" y="1632718"/>
                </a:lnTo>
                <a:cubicBezTo>
                  <a:pt x="5276107" y="1685277"/>
                  <a:pt x="5219310" y="1727239"/>
                  <a:pt x="5153188" y="1758605"/>
                </a:cubicBezTo>
                <a:cubicBezTo>
                  <a:pt x="5087064" y="1789971"/>
                  <a:pt x="5006531" y="1805654"/>
                  <a:pt x="4911585" y="1805654"/>
                </a:cubicBezTo>
                <a:cubicBezTo>
                  <a:pt x="4847159" y="1805654"/>
                  <a:pt x="4786546" y="1796753"/>
                  <a:pt x="4729748" y="1778950"/>
                </a:cubicBezTo>
                <a:cubicBezTo>
                  <a:pt x="4672951" y="1761148"/>
                  <a:pt x="4623359" y="1734445"/>
                  <a:pt x="4580973" y="1698840"/>
                </a:cubicBezTo>
                <a:cubicBezTo>
                  <a:pt x="4538587" y="1663236"/>
                  <a:pt x="4505102" y="1619578"/>
                  <a:pt x="4480518" y="1567867"/>
                </a:cubicBezTo>
                <a:cubicBezTo>
                  <a:pt x="4455934" y="1516156"/>
                  <a:pt x="4443641" y="1456391"/>
                  <a:pt x="4443641" y="1388573"/>
                </a:cubicBezTo>
                <a:lnTo>
                  <a:pt x="4443641" y="1383487"/>
                </a:lnTo>
                <a:cubicBezTo>
                  <a:pt x="4443641" y="1308887"/>
                  <a:pt x="4457205" y="1244460"/>
                  <a:pt x="4484332" y="1190206"/>
                </a:cubicBezTo>
                <a:cubicBezTo>
                  <a:pt x="4511459" y="1135951"/>
                  <a:pt x="4549183" y="1091022"/>
                  <a:pt x="4597503" y="1055417"/>
                </a:cubicBezTo>
                <a:cubicBezTo>
                  <a:pt x="4645824" y="1019813"/>
                  <a:pt x="4703469" y="993110"/>
                  <a:pt x="4770439" y="975307"/>
                </a:cubicBezTo>
                <a:cubicBezTo>
                  <a:pt x="4837410" y="957505"/>
                  <a:pt x="4911585" y="948604"/>
                  <a:pt x="4992967" y="948604"/>
                </a:cubicBezTo>
                <a:cubicBezTo>
                  <a:pt x="5062480" y="948604"/>
                  <a:pt x="5123092" y="953690"/>
                  <a:pt x="5174804" y="963863"/>
                </a:cubicBezTo>
                <a:cubicBezTo>
                  <a:pt x="5226516" y="974036"/>
                  <a:pt x="5276954" y="987599"/>
                  <a:pt x="5326123" y="1004554"/>
                </a:cubicBezTo>
                <a:lnTo>
                  <a:pt x="5326123" y="981665"/>
                </a:lnTo>
                <a:cubicBezTo>
                  <a:pt x="5326123" y="900284"/>
                  <a:pt x="5301538" y="838400"/>
                  <a:pt x="5252371" y="796013"/>
                </a:cubicBezTo>
                <a:cubicBezTo>
                  <a:pt x="5203202" y="753627"/>
                  <a:pt x="5130298" y="732434"/>
                  <a:pt x="5033658" y="732434"/>
                </a:cubicBezTo>
                <a:cubicBezTo>
                  <a:pt x="4959058" y="732434"/>
                  <a:pt x="4893359" y="738792"/>
                  <a:pt x="4836562" y="751508"/>
                </a:cubicBezTo>
                <a:cubicBezTo>
                  <a:pt x="4779764" y="764224"/>
                  <a:pt x="4719999" y="782450"/>
                  <a:pt x="4657268" y="806186"/>
                </a:cubicBezTo>
                <a:lnTo>
                  <a:pt x="4560627" y="511178"/>
                </a:lnTo>
                <a:cubicBezTo>
                  <a:pt x="4635227" y="478964"/>
                  <a:pt x="4713218" y="452685"/>
                  <a:pt x="4794600" y="432339"/>
                </a:cubicBezTo>
                <a:cubicBezTo>
                  <a:pt x="4875981" y="411994"/>
                  <a:pt x="4974317" y="401821"/>
                  <a:pt x="5089608" y="401821"/>
                </a:cubicBezTo>
                <a:close/>
                <a:moveTo>
                  <a:pt x="7180716" y="391649"/>
                </a:moveTo>
                <a:cubicBezTo>
                  <a:pt x="7294311" y="391649"/>
                  <a:pt x="7392648" y="411994"/>
                  <a:pt x="7475725" y="452685"/>
                </a:cubicBezTo>
                <a:cubicBezTo>
                  <a:pt x="7558801" y="493375"/>
                  <a:pt x="7627891" y="548054"/>
                  <a:pt x="7682994" y="616720"/>
                </a:cubicBezTo>
                <a:cubicBezTo>
                  <a:pt x="7738095" y="685385"/>
                  <a:pt x="7778786" y="764224"/>
                  <a:pt x="7805066" y="853235"/>
                </a:cubicBezTo>
                <a:cubicBezTo>
                  <a:pt x="7831345" y="942246"/>
                  <a:pt x="7844485" y="1035072"/>
                  <a:pt x="7844485" y="1131713"/>
                </a:cubicBezTo>
                <a:lnTo>
                  <a:pt x="7844485" y="1136799"/>
                </a:lnTo>
                <a:cubicBezTo>
                  <a:pt x="7844485" y="1155449"/>
                  <a:pt x="7844061" y="1171556"/>
                  <a:pt x="7843214" y="1185119"/>
                </a:cubicBezTo>
                <a:cubicBezTo>
                  <a:pt x="7842366" y="1198683"/>
                  <a:pt x="7841094" y="1214789"/>
                  <a:pt x="7839399" y="1233440"/>
                </a:cubicBezTo>
                <a:lnTo>
                  <a:pt x="6890794" y="1233440"/>
                </a:lnTo>
                <a:cubicBezTo>
                  <a:pt x="6909444" y="1321603"/>
                  <a:pt x="6948016" y="1388149"/>
                  <a:pt x="7006509" y="1433079"/>
                </a:cubicBezTo>
                <a:cubicBezTo>
                  <a:pt x="7065002" y="1478008"/>
                  <a:pt x="7137482" y="1500473"/>
                  <a:pt x="7223950" y="1500473"/>
                </a:cubicBezTo>
                <a:cubicBezTo>
                  <a:pt x="7288377" y="1500473"/>
                  <a:pt x="7346023" y="1489452"/>
                  <a:pt x="7396886" y="1467412"/>
                </a:cubicBezTo>
                <a:cubicBezTo>
                  <a:pt x="7447750" y="1445371"/>
                  <a:pt x="7500309" y="1409766"/>
                  <a:pt x="7554563" y="1360598"/>
                </a:cubicBezTo>
                <a:lnTo>
                  <a:pt x="7775820" y="1556423"/>
                </a:lnTo>
                <a:cubicBezTo>
                  <a:pt x="7711392" y="1636109"/>
                  <a:pt x="7633402" y="1698417"/>
                  <a:pt x="7541847" y="1743346"/>
                </a:cubicBezTo>
                <a:cubicBezTo>
                  <a:pt x="7450293" y="1788275"/>
                  <a:pt x="7342632" y="1810740"/>
                  <a:pt x="7218864" y="1810740"/>
                </a:cubicBezTo>
                <a:cubicBezTo>
                  <a:pt x="7117137" y="1810740"/>
                  <a:pt x="7022616" y="1793786"/>
                  <a:pt x="6935300" y="1759877"/>
                </a:cubicBezTo>
                <a:cubicBezTo>
                  <a:pt x="6847984" y="1725968"/>
                  <a:pt x="6772538" y="1677647"/>
                  <a:pt x="6708958" y="1614916"/>
                </a:cubicBezTo>
                <a:cubicBezTo>
                  <a:pt x="6645378" y="1552184"/>
                  <a:pt x="6595786" y="1478008"/>
                  <a:pt x="6560182" y="1392388"/>
                </a:cubicBezTo>
                <a:cubicBezTo>
                  <a:pt x="6524578" y="1306768"/>
                  <a:pt x="6506775" y="1211399"/>
                  <a:pt x="6506775" y="1106281"/>
                </a:cubicBezTo>
                <a:lnTo>
                  <a:pt x="6506775" y="1101194"/>
                </a:lnTo>
                <a:cubicBezTo>
                  <a:pt x="6506775" y="1004554"/>
                  <a:pt x="6523306" y="912999"/>
                  <a:pt x="6556368" y="826532"/>
                </a:cubicBezTo>
                <a:cubicBezTo>
                  <a:pt x="6589428" y="740063"/>
                  <a:pt x="6635630" y="664616"/>
                  <a:pt x="6694970" y="600189"/>
                </a:cubicBezTo>
                <a:cubicBezTo>
                  <a:pt x="6754311" y="535762"/>
                  <a:pt x="6825096" y="484898"/>
                  <a:pt x="6907326" y="447598"/>
                </a:cubicBezTo>
                <a:cubicBezTo>
                  <a:pt x="6989554" y="410298"/>
                  <a:pt x="7080685" y="391649"/>
                  <a:pt x="7180716" y="391649"/>
                </a:cubicBezTo>
                <a:close/>
                <a:moveTo>
                  <a:pt x="2145421" y="391649"/>
                </a:moveTo>
                <a:cubicBezTo>
                  <a:pt x="2225107" y="391649"/>
                  <a:pt x="2302250" y="406908"/>
                  <a:pt x="2376850" y="437426"/>
                </a:cubicBezTo>
                <a:cubicBezTo>
                  <a:pt x="2451450" y="467944"/>
                  <a:pt x="2517572" y="513297"/>
                  <a:pt x="2575217" y="573486"/>
                </a:cubicBezTo>
                <a:cubicBezTo>
                  <a:pt x="2632863" y="633674"/>
                  <a:pt x="2679064" y="707426"/>
                  <a:pt x="2713821" y="794742"/>
                </a:cubicBezTo>
                <a:cubicBezTo>
                  <a:pt x="2748577" y="882057"/>
                  <a:pt x="2765956" y="982513"/>
                  <a:pt x="2765956" y="1096108"/>
                </a:cubicBezTo>
                <a:lnTo>
                  <a:pt x="2765956" y="1101194"/>
                </a:lnTo>
                <a:cubicBezTo>
                  <a:pt x="2765956" y="1214789"/>
                  <a:pt x="2748577" y="1315245"/>
                  <a:pt x="2713821" y="1402561"/>
                </a:cubicBezTo>
                <a:cubicBezTo>
                  <a:pt x="2679064" y="1489876"/>
                  <a:pt x="2633287" y="1563628"/>
                  <a:pt x="2576489" y="1623817"/>
                </a:cubicBezTo>
                <a:cubicBezTo>
                  <a:pt x="2519692" y="1684005"/>
                  <a:pt x="2453993" y="1729359"/>
                  <a:pt x="2379393" y="1759877"/>
                </a:cubicBezTo>
                <a:cubicBezTo>
                  <a:pt x="2304794" y="1790395"/>
                  <a:pt x="2226803" y="1805654"/>
                  <a:pt x="2145421" y="1805654"/>
                </a:cubicBezTo>
                <a:cubicBezTo>
                  <a:pt x="2041999" y="1805654"/>
                  <a:pt x="1956802" y="1785467"/>
                  <a:pt x="1889832" y="1745095"/>
                </a:cubicBezTo>
                <a:cubicBezTo>
                  <a:pt x="1822862" y="1704722"/>
                  <a:pt x="1766488" y="1657620"/>
                  <a:pt x="1720711" y="1603789"/>
                </a:cubicBezTo>
                <a:lnTo>
                  <a:pt x="1720711" y="2187130"/>
                </a:lnTo>
                <a:lnTo>
                  <a:pt x="1334148" y="2187130"/>
                </a:lnTo>
                <a:lnTo>
                  <a:pt x="1334148" y="417080"/>
                </a:lnTo>
                <a:lnTo>
                  <a:pt x="1720711" y="417080"/>
                </a:lnTo>
                <a:lnTo>
                  <a:pt x="1720711" y="611196"/>
                </a:lnTo>
                <a:cubicBezTo>
                  <a:pt x="1768183" y="547272"/>
                  <a:pt x="1825405" y="494700"/>
                  <a:pt x="1892375" y="453480"/>
                </a:cubicBezTo>
                <a:cubicBezTo>
                  <a:pt x="1959345" y="412259"/>
                  <a:pt x="2043694" y="391649"/>
                  <a:pt x="2145421" y="391649"/>
                </a:cubicBezTo>
                <a:close/>
                <a:moveTo>
                  <a:pt x="5836378" y="68665"/>
                </a:moveTo>
                <a:lnTo>
                  <a:pt x="6222940" y="68665"/>
                </a:lnTo>
                <a:lnTo>
                  <a:pt x="6222940" y="417080"/>
                </a:lnTo>
                <a:lnTo>
                  <a:pt x="6543380" y="417080"/>
                </a:lnTo>
                <a:lnTo>
                  <a:pt x="6543380" y="747693"/>
                </a:lnTo>
                <a:lnTo>
                  <a:pt x="6222940" y="747693"/>
                </a:lnTo>
                <a:lnTo>
                  <a:pt x="6222940" y="1330080"/>
                </a:lnTo>
                <a:cubicBezTo>
                  <a:pt x="6222940" y="1418244"/>
                  <a:pt x="6264478" y="1462325"/>
                  <a:pt x="6347556" y="1462325"/>
                </a:cubicBezTo>
                <a:cubicBezTo>
                  <a:pt x="6415373" y="1462325"/>
                  <a:pt x="6478952" y="1446218"/>
                  <a:pt x="6538294" y="1414005"/>
                </a:cubicBezTo>
                <a:lnTo>
                  <a:pt x="6538294" y="1724272"/>
                </a:lnTo>
                <a:cubicBezTo>
                  <a:pt x="6497603" y="1748009"/>
                  <a:pt x="6452673" y="1767083"/>
                  <a:pt x="6403505" y="1781494"/>
                </a:cubicBezTo>
                <a:cubicBezTo>
                  <a:pt x="6354336" y="1795905"/>
                  <a:pt x="6297540" y="1803111"/>
                  <a:pt x="6233112" y="1803111"/>
                </a:cubicBezTo>
                <a:cubicBezTo>
                  <a:pt x="6173772" y="1803111"/>
                  <a:pt x="6119942" y="1796753"/>
                  <a:pt x="6071621" y="1784037"/>
                </a:cubicBezTo>
                <a:cubicBezTo>
                  <a:pt x="6023300" y="1771321"/>
                  <a:pt x="5981762" y="1748856"/>
                  <a:pt x="5947006" y="1716643"/>
                </a:cubicBezTo>
                <a:cubicBezTo>
                  <a:pt x="5912248" y="1684429"/>
                  <a:pt x="5885121" y="1642467"/>
                  <a:pt x="5865624" y="1590755"/>
                </a:cubicBezTo>
                <a:cubicBezTo>
                  <a:pt x="5846126" y="1539044"/>
                  <a:pt x="5836378" y="1473346"/>
                  <a:pt x="5836378" y="1393659"/>
                </a:cubicBezTo>
                <a:lnTo>
                  <a:pt x="5836378" y="747693"/>
                </a:lnTo>
                <a:lnTo>
                  <a:pt x="5673614" y="747693"/>
                </a:lnTo>
                <a:lnTo>
                  <a:pt x="5673614" y="417080"/>
                </a:lnTo>
                <a:lnTo>
                  <a:pt x="5836378" y="417080"/>
                </a:lnTo>
                <a:close/>
                <a:moveTo>
                  <a:pt x="3334855" y="0"/>
                </a:moveTo>
                <a:lnTo>
                  <a:pt x="3526451" y="0"/>
                </a:lnTo>
                <a:cubicBezTo>
                  <a:pt x="3665478" y="0"/>
                  <a:pt x="3793061" y="22464"/>
                  <a:pt x="3909198" y="67394"/>
                </a:cubicBezTo>
                <a:cubicBezTo>
                  <a:pt x="4025337" y="112323"/>
                  <a:pt x="4125368" y="174631"/>
                  <a:pt x="4209293" y="254317"/>
                </a:cubicBezTo>
                <a:cubicBezTo>
                  <a:pt x="4293218" y="334003"/>
                  <a:pt x="4358069" y="427677"/>
                  <a:pt x="4403846" y="535338"/>
                </a:cubicBezTo>
                <a:cubicBezTo>
                  <a:pt x="4449623" y="642999"/>
                  <a:pt x="4472512" y="759561"/>
                  <a:pt x="4472512" y="885024"/>
                </a:cubicBezTo>
                <a:lnTo>
                  <a:pt x="4472512" y="890111"/>
                </a:lnTo>
                <a:cubicBezTo>
                  <a:pt x="4472512" y="1015574"/>
                  <a:pt x="4449623" y="1132560"/>
                  <a:pt x="4403846" y="1241069"/>
                </a:cubicBezTo>
                <a:cubicBezTo>
                  <a:pt x="4358069" y="1349578"/>
                  <a:pt x="4293218" y="1443675"/>
                  <a:pt x="4209293" y="1523361"/>
                </a:cubicBezTo>
                <a:cubicBezTo>
                  <a:pt x="4125368" y="1603047"/>
                  <a:pt x="4025337" y="1665779"/>
                  <a:pt x="3909198" y="1711556"/>
                </a:cubicBezTo>
                <a:cubicBezTo>
                  <a:pt x="3793061" y="1757333"/>
                  <a:pt x="3665477" y="1780222"/>
                  <a:pt x="3526451" y="1780222"/>
                </a:cubicBezTo>
                <a:lnTo>
                  <a:pt x="2832164" y="1780222"/>
                </a:lnTo>
                <a:lnTo>
                  <a:pt x="2832164" y="649548"/>
                </a:lnTo>
                <a:lnTo>
                  <a:pt x="2649058" y="649548"/>
                </a:lnTo>
                <a:lnTo>
                  <a:pt x="3024724" y="1848"/>
                </a:lnTo>
                <a:lnTo>
                  <a:pt x="3400390" y="649548"/>
                </a:lnTo>
                <a:lnTo>
                  <a:pt x="3223813" y="649548"/>
                </a:lnTo>
                <a:lnTo>
                  <a:pt x="3223813" y="1426721"/>
                </a:lnTo>
                <a:lnTo>
                  <a:pt x="3526451" y="1426721"/>
                </a:lnTo>
                <a:cubicBezTo>
                  <a:pt x="3606137" y="1426721"/>
                  <a:pt x="3679041" y="1414005"/>
                  <a:pt x="3745164" y="1388573"/>
                </a:cubicBezTo>
                <a:cubicBezTo>
                  <a:pt x="3811286" y="1363141"/>
                  <a:pt x="3867660" y="1326689"/>
                  <a:pt x="3914285" y="1279217"/>
                </a:cubicBezTo>
                <a:cubicBezTo>
                  <a:pt x="3960910" y="1231744"/>
                  <a:pt x="3997362" y="1175794"/>
                  <a:pt x="4023641" y="1111367"/>
                </a:cubicBezTo>
                <a:cubicBezTo>
                  <a:pt x="4049921" y="1046940"/>
                  <a:pt x="4063060" y="974883"/>
                  <a:pt x="4063060" y="895197"/>
                </a:cubicBezTo>
                <a:lnTo>
                  <a:pt x="4063060" y="890111"/>
                </a:lnTo>
                <a:cubicBezTo>
                  <a:pt x="4063060" y="812120"/>
                  <a:pt x="4049921" y="740063"/>
                  <a:pt x="4023641" y="673941"/>
                </a:cubicBezTo>
                <a:cubicBezTo>
                  <a:pt x="3997362" y="607818"/>
                  <a:pt x="3960910" y="551021"/>
                  <a:pt x="3914285" y="503548"/>
                </a:cubicBezTo>
                <a:cubicBezTo>
                  <a:pt x="3867660" y="456076"/>
                  <a:pt x="3811286" y="419199"/>
                  <a:pt x="3745164" y="392920"/>
                </a:cubicBezTo>
                <a:cubicBezTo>
                  <a:pt x="3679041" y="366641"/>
                  <a:pt x="3606137" y="353501"/>
                  <a:pt x="3526451" y="353501"/>
                </a:cubicBezTo>
                <a:lnTo>
                  <a:pt x="3334855" y="353501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3" name="!!!unDate">
            <a:extLst>
              <a:ext uri="{FF2B5EF4-FFF2-40B4-BE49-F238E27FC236}">
                <a16:creationId xmlns:a16="http://schemas.microsoft.com/office/drawing/2014/main" id="{817F3214-71DB-93ED-010E-962A8D615724}"/>
              </a:ext>
            </a:extLst>
          </p:cNvPr>
          <p:cNvSpPr/>
          <p:nvPr/>
        </p:nvSpPr>
        <p:spPr>
          <a:xfrm>
            <a:off x="2240433" y="3283637"/>
            <a:ext cx="7711134" cy="1810740"/>
          </a:xfrm>
          <a:custGeom>
            <a:avLst/>
            <a:gdLst>
              <a:gd name="connsiteX0" fmla="*/ 4951170 w 7711134"/>
              <a:gd name="connsiteY0" fmla="*/ 1180033 h 1810740"/>
              <a:gd name="connsiteX1" fmla="*/ 4755346 w 7711134"/>
              <a:gd name="connsiteY1" fmla="*/ 1228353 h 1810740"/>
              <a:gd name="connsiteX2" fmla="*/ 4684137 w 7711134"/>
              <a:gd name="connsiteY2" fmla="*/ 1368228 h 1810740"/>
              <a:gd name="connsiteX3" fmla="*/ 4684137 w 7711134"/>
              <a:gd name="connsiteY3" fmla="*/ 1373314 h 1810740"/>
              <a:gd name="connsiteX4" fmla="*/ 4742630 w 7711134"/>
              <a:gd name="connsiteY4" fmla="*/ 1495387 h 1810740"/>
              <a:gd name="connsiteX5" fmla="*/ 4895220 w 7711134"/>
              <a:gd name="connsiteY5" fmla="*/ 1538621 h 1810740"/>
              <a:gd name="connsiteX6" fmla="*/ 5115205 w 7711134"/>
              <a:gd name="connsiteY6" fmla="*/ 1472498 h 1810740"/>
              <a:gd name="connsiteX7" fmla="*/ 5197858 w 7711134"/>
              <a:gd name="connsiteY7" fmla="*/ 1299562 h 1810740"/>
              <a:gd name="connsiteX8" fmla="*/ 5197858 w 7711134"/>
              <a:gd name="connsiteY8" fmla="*/ 1230896 h 1810740"/>
              <a:gd name="connsiteX9" fmla="*/ 5084687 w 7711134"/>
              <a:gd name="connsiteY9" fmla="*/ 1194020 h 1810740"/>
              <a:gd name="connsiteX10" fmla="*/ 4951170 w 7711134"/>
              <a:gd name="connsiteY10" fmla="*/ 1180033 h 1810740"/>
              <a:gd name="connsiteX11" fmla="*/ 2698813 w 7711134"/>
              <a:gd name="connsiteY11" fmla="*/ 1145424 h 1810740"/>
              <a:gd name="connsiteX12" fmla="*/ 3090462 w 7711134"/>
              <a:gd name="connsiteY12" fmla="*/ 1145424 h 1810740"/>
              <a:gd name="connsiteX13" fmla="*/ 3090462 w 7711134"/>
              <a:gd name="connsiteY13" fmla="*/ 1426721 h 1810740"/>
              <a:gd name="connsiteX14" fmla="*/ 3201503 w 7711134"/>
              <a:gd name="connsiteY14" fmla="*/ 1426721 h 1810740"/>
              <a:gd name="connsiteX15" fmla="*/ 3201503 w 7711134"/>
              <a:gd name="connsiteY15" fmla="*/ 1780222 h 1810740"/>
              <a:gd name="connsiteX16" fmla="*/ 2698813 w 7711134"/>
              <a:gd name="connsiteY16" fmla="*/ 1780222 h 1810740"/>
              <a:gd name="connsiteX17" fmla="*/ 7047365 w 7711134"/>
              <a:gd name="connsiteY17" fmla="*/ 701916 h 1810740"/>
              <a:gd name="connsiteX18" fmla="*/ 6850269 w 7711134"/>
              <a:gd name="connsiteY18" fmla="*/ 780754 h 1810740"/>
              <a:gd name="connsiteX19" fmla="*/ 6752357 w 7711134"/>
              <a:gd name="connsiteY19" fmla="*/ 991838 h 1810740"/>
              <a:gd name="connsiteX20" fmla="*/ 7334744 w 7711134"/>
              <a:gd name="connsiteY20" fmla="*/ 991838 h 1810740"/>
              <a:gd name="connsiteX21" fmla="*/ 7243190 w 7711134"/>
              <a:gd name="connsiteY21" fmla="*/ 782026 h 1810740"/>
              <a:gd name="connsiteX22" fmla="*/ 7047365 w 7711134"/>
              <a:gd name="connsiteY22" fmla="*/ 701916 h 1810740"/>
              <a:gd name="connsiteX23" fmla="*/ 0 w 7711134"/>
              <a:gd name="connsiteY23" fmla="*/ 417080 h 1810740"/>
              <a:gd name="connsiteX24" fmla="*/ 386562 w 7711134"/>
              <a:gd name="connsiteY24" fmla="*/ 417080 h 1810740"/>
              <a:gd name="connsiteX25" fmla="*/ 386562 w 7711134"/>
              <a:gd name="connsiteY25" fmla="*/ 1175622 h 1810740"/>
              <a:gd name="connsiteX26" fmla="*/ 447599 w 7711134"/>
              <a:gd name="connsiteY26" fmla="*/ 1382394 h 1810740"/>
              <a:gd name="connsiteX27" fmla="*/ 620534 w 7711134"/>
              <a:gd name="connsiteY27" fmla="*/ 1452153 h 1810740"/>
              <a:gd name="connsiteX28" fmla="*/ 797285 w 7711134"/>
              <a:gd name="connsiteY28" fmla="*/ 1382394 h 1810740"/>
              <a:gd name="connsiteX29" fmla="*/ 862136 w 7711134"/>
              <a:gd name="connsiteY29" fmla="*/ 1175622 h 1810740"/>
              <a:gd name="connsiteX30" fmla="*/ 862136 w 7711134"/>
              <a:gd name="connsiteY30" fmla="*/ 417080 h 1810740"/>
              <a:gd name="connsiteX31" fmla="*/ 1248698 w 7711134"/>
              <a:gd name="connsiteY31" fmla="*/ 417080 h 1810740"/>
              <a:gd name="connsiteX32" fmla="*/ 1248698 w 7711134"/>
              <a:gd name="connsiteY32" fmla="*/ 1780222 h 1810740"/>
              <a:gd name="connsiteX33" fmla="*/ 862136 w 7711134"/>
              <a:gd name="connsiteY33" fmla="*/ 1780222 h 1810740"/>
              <a:gd name="connsiteX34" fmla="*/ 862136 w 7711134"/>
              <a:gd name="connsiteY34" fmla="*/ 1585351 h 1810740"/>
              <a:gd name="connsiteX35" fmla="*/ 789655 w 7711134"/>
              <a:gd name="connsiteY35" fmla="*/ 1668600 h 1810740"/>
              <a:gd name="connsiteX36" fmla="*/ 701916 w 7711134"/>
              <a:gd name="connsiteY36" fmla="*/ 1739035 h 1810740"/>
              <a:gd name="connsiteX37" fmla="*/ 595102 w 7711134"/>
              <a:gd name="connsiteY37" fmla="*/ 1787713 h 1810740"/>
              <a:gd name="connsiteX38" fmla="*/ 462858 w 7711134"/>
              <a:gd name="connsiteY38" fmla="*/ 1805654 h 1810740"/>
              <a:gd name="connsiteX39" fmla="*/ 120800 w 7711134"/>
              <a:gd name="connsiteY39" fmla="*/ 1670866 h 1810740"/>
              <a:gd name="connsiteX40" fmla="*/ 0 w 7711134"/>
              <a:gd name="connsiteY40" fmla="*/ 1299562 h 1810740"/>
              <a:gd name="connsiteX41" fmla="*/ 4956257 w 7711134"/>
              <a:gd name="connsiteY41" fmla="*/ 401821 h 1810740"/>
              <a:gd name="connsiteX42" fmla="*/ 5419114 w 7711134"/>
              <a:gd name="connsiteY42" fmla="*/ 556955 h 1810740"/>
              <a:gd name="connsiteX43" fmla="*/ 5564075 w 7711134"/>
              <a:gd name="connsiteY43" fmla="*/ 989295 h 1810740"/>
              <a:gd name="connsiteX44" fmla="*/ 5564075 w 7711134"/>
              <a:gd name="connsiteY44" fmla="*/ 1780222 h 1810740"/>
              <a:gd name="connsiteX45" fmla="*/ 5190229 w 7711134"/>
              <a:gd name="connsiteY45" fmla="*/ 1780222 h 1810740"/>
              <a:gd name="connsiteX46" fmla="*/ 5190229 w 7711134"/>
              <a:gd name="connsiteY46" fmla="*/ 1632718 h 1810740"/>
              <a:gd name="connsiteX47" fmla="*/ 5019835 w 7711134"/>
              <a:gd name="connsiteY47" fmla="*/ 1758605 h 1810740"/>
              <a:gd name="connsiteX48" fmla="*/ 4778234 w 7711134"/>
              <a:gd name="connsiteY48" fmla="*/ 1805654 h 1810740"/>
              <a:gd name="connsiteX49" fmla="*/ 4596398 w 7711134"/>
              <a:gd name="connsiteY49" fmla="*/ 1778950 h 1810740"/>
              <a:gd name="connsiteX50" fmla="*/ 4447622 w 7711134"/>
              <a:gd name="connsiteY50" fmla="*/ 1698840 h 1810740"/>
              <a:gd name="connsiteX51" fmla="*/ 4347167 w 7711134"/>
              <a:gd name="connsiteY51" fmla="*/ 1567867 h 1810740"/>
              <a:gd name="connsiteX52" fmla="*/ 4310290 w 7711134"/>
              <a:gd name="connsiteY52" fmla="*/ 1388573 h 1810740"/>
              <a:gd name="connsiteX53" fmla="*/ 4310290 w 7711134"/>
              <a:gd name="connsiteY53" fmla="*/ 1383487 h 1810740"/>
              <a:gd name="connsiteX54" fmla="*/ 4350981 w 7711134"/>
              <a:gd name="connsiteY54" fmla="*/ 1190206 h 1810740"/>
              <a:gd name="connsiteX55" fmla="*/ 4464152 w 7711134"/>
              <a:gd name="connsiteY55" fmla="*/ 1055417 h 1810740"/>
              <a:gd name="connsiteX56" fmla="*/ 4637088 w 7711134"/>
              <a:gd name="connsiteY56" fmla="*/ 975307 h 1810740"/>
              <a:gd name="connsiteX57" fmla="*/ 4859616 w 7711134"/>
              <a:gd name="connsiteY57" fmla="*/ 948604 h 1810740"/>
              <a:gd name="connsiteX58" fmla="*/ 5041453 w 7711134"/>
              <a:gd name="connsiteY58" fmla="*/ 963863 h 1810740"/>
              <a:gd name="connsiteX59" fmla="*/ 5192771 w 7711134"/>
              <a:gd name="connsiteY59" fmla="*/ 1004554 h 1810740"/>
              <a:gd name="connsiteX60" fmla="*/ 5192771 w 7711134"/>
              <a:gd name="connsiteY60" fmla="*/ 981665 h 1810740"/>
              <a:gd name="connsiteX61" fmla="*/ 5119020 w 7711134"/>
              <a:gd name="connsiteY61" fmla="*/ 796013 h 1810740"/>
              <a:gd name="connsiteX62" fmla="*/ 4900307 w 7711134"/>
              <a:gd name="connsiteY62" fmla="*/ 732434 h 1810740"/>
              <a:gd name="connsiteX63" fmla="*/ 4703211 w 7711134"/>
              <a:gd name="connsiteY63" fmla="*/ 751508 h 1810740"/>
              <a:gd name="connsiteX64" fmla="*/ 4523917 w 7711134"/>
              <a:gd name="connsiteY64" fmla="*/ 806186 h 1810740"/>
              <a:gd name="connsiteX65" fmla="*/ 4427277 w 7711134"/>
              <a:gd name="connsiteY65" fmla="*/ 511178 h 1810740"/>
              <a:gd name="connsiteX66" fmla="*/ 4661249 w 7711134"/>
              <a:gd name="connsiteY66" fmla="*/ 432339 h 1810740"/>
              <a:gd name="connsiteX67" fmla="*/ 4956257 w 7711134"/>
              <a:gd name="connsiteY67" fmla="*/ 401821 h 1810740"/>
              <a:gd name="connsiteX68" fmla="*/ 7047365 w 7711134"/>
              <a:gd name="connsiteY68" fmla="*/ 391649 h 1810740"/>
              <a:gd name="connsiteX69" fmla="*/ 7342374 w 7711134"/>
              <a:gd name="connsiteY69" fmla="*/ 452685 h 1810740"/>
              <a:gd name="connsiteX70" fmla="*/ 7549642 w 7711134"/>
              <a:gd name="connsiteY70" fmla="*/ 616720 h 1810740"/>
              <a:gd name="connsiteX71" fmla="*/ 7671715 w 7711134"/>
              <a:gd name="connsiteY71" fmla="*/ 853235 h 1810740"/>
              <a:gd name="connsiteX72" fmla="*/ 7711134 w 7711134"/>
              <a:gd name="connsiteY72" fmla="*/ 1131713 h 1810740"/>
              <a:gd name="connsiteX73" fmla="*/ 7711134 w 7711134"/>
              <a:gd name="connsiteY73" fmla="*/ 1136799 h 1810740"/>
              <a:gd name="connsiteX74" fmla="*/ 7709862 w 7711134"/>
              <a:gd name="connsiteY74" fmla="*/ 1185119 h 1810740"/>
              <a:gd name="connsiteX75" fmla="*/ 7706048 w 7711134"/>
              <a:gd name="connsiteY75" fmla="*/ 1233440 h 1810740"/>
              <a:gd name="connsiteX76" fmla="*/ 6757443 w 7711134"/>
              <a:gd name="connsiteY76" fmla="*/ 1233440 h 1810740"/>
              <a:gd name="connsiteX77" fmla="*/ 6873158 w 7711134"/>
              <a:gd name="connsiteY77" fmla="*/ 1433079 h 1810740"/>
              <a:gd name="connsiteX78" fmla="*/ 7090599 w 7711134"/>
              <a:gd name="connsiteY78" fmla="*/ 1500473 h 1810740"/>
              <a:gd name="connsiteX79" fmla="*/ 7263535 w 7711134"/>
              <a:gd name="connsiteY79" fmla="*/ 1467412 h 1810740"/>
              <a:gd name="connsiteX80" fmla="*/ 7421212 w 7711134"/>
              <a:gd name="connsiteY80" fmla="*/ 1360598 h 1810740"/>
              <a:gd name="connsiteX81" fmla="*/ 7642468 w 7711134"/>
              <a:gd name="connsiteY81" fmla="*/ 1556423 h 1810740"/>
              <a:gd name="connsiteX82" fmla="*/ 7408496 w 7711134"/>
              <a:gd name="connsiteY82" fmla="*/ 1743346 h 1810740"/>
              <a:gd name="connsiteX83" fmla="*/ 7085513 w 7711134"/>
              <a:gd name="connsiteY83" fmla="*/ 1810740 h 1810740"/>
              <a:gd name="connsiteX84" fmla="*/ 6801949 w 7711134"/>
              <a:gd name="connsiteY84" fmla="*/ 1759877 h 1810740"/>
              <a:gd name="connsiteX85" fmla="*/ 6575607 w 7711134"/>
              <a:gd name="connsiteY85" fmla="*/ 1614916 h 1810740"/>
              <a:gd name="connsiteX86" fmla="*/ 6426831 w 7711134"/>
              <a:gd name="connsiteY86" fmla="*/ 1392388 h 1810740"/>
              <a:gd name="connsiteX87" fmla="*/ 6373424 w 7711134"/>
              <a:gd name="connsiteY87" fmla="*/ 1106281 h 1810740"/>
              <a:gd name="connsiteX88" fmla="*/ 6373424 w 7711134"/>
              <a:gd name="connsiteY88" fmla="*/ 1101194 h 1810740"/>
              <a:gd name="connsiteX89" fmla="*/ 6423016 w 7711134"/>
              <a:gd name="connsiteY89" fmla="*/ 826532 h 1810740"/>
              <a:gd name="connsiteX90" fmla="*/ 6561619 w 7711134"/>
              <a:gd name="connsiteY90" fmla="*/ 600189 h 1810740"/>
              <a:gd name="connsiteX91" fmla="*/ 6773974 w 7711134"/>
              <a:gd name="connsiteY91" fmla="*/ 447598 h 1810740"/>
              <a:gd name="connsiteX92" fmla="*/ 7047365 w 7711134"/>
              <a:gd name="connsiteY92" fmla="*/ 391649 h 1810740"/>
              <a:gd name="connsiteX93" fmla="*/ 2119988 w 7711134"/>
              <a:gd name="connsiteY93" fmla="*/ 391649 h 1810740"/>
              <a:gd name="connsiteX94" fmla="*/ 2462045 w 7711134"/>
              <a:gd name="connsiteY94" fmla="*/ 526437 h 1810740"/>
              <a:gd name="connsiteX95" fmla="*/ 2582846 w 7711134"/>
              <a:gd name="connsiteY95" fmla="*/ 897740 h 1810740"/>
              <a:gd name="connsiteX96" fmla="*/ 2582846 w 7711134"/>
              <a:gd name="connsiteY96" fmla="*/ 1780222 h 1810740"/>
              <a:gd name="connsiteX97" fmla="*/ 2196283 w 7711134"/>
              <a:gd name="connsiteY97" fmla="*/ 1780222 h 1810740"/>
              <a:gd name="connsiteX98" fmla="*/ 2196283 w 7711134"/>
              <a:gd name="connsiteY98" fmla="*/ 1021680 h 1810740"/>
              <a:gd name="connsiteX99" fmla="*/ 2135247 w 7711134"/>
              <a:gd name="connsiteY99" fmla="*/ 814908 h 1810740"/>
              <a:gd name="connsiteX100" fmla="*/ 1962311 w 7711134"/>
              <a:gd name="connsiteY100" fmla="*/ 745150 h 1810740"/>
              <a:gd name="connsiteX101" fmla="*/ 1785561 w 7711134"/>
              <a:gd name="connsiteY101" fmla="*/ 814908 h 1810740"/>
              <a:gd name="connsiteX102" fmla="*/ 1720710 w 7711134"/>
              <a:gd name="connsiteY102" fmla="*/ 1021680 h 1810740"/>
              <a:gd name="connsiteX103" fmla="*/ 1720710 w 7711134"/>
              <a:gd name="connsiteY103" fmla="*/ 1780222 h 1810740"/>
              <a:gd name="connsiteX104" fmla="*/ 1334147 w 7711134"/>
              <a:gd name="connsiteY104" fmla="*/ 1780222 h 1810740"/>
              <a:gd name="connsiteX105" fmla="*/ 1334147 w 7711134"/>
              <a:gd name="connsiteY105" fmla="*/ 417080 h 1810740"/>
              <a:gd name="connsiteX106" fmla="*/ 1720710 w 7711134"/>
              <a:gd name="connsiteY106" fmla="*/ 417080 h 1810740"/>
              <a:gd name="connsiteX107" fmla="*/ 1720710 w 7711134"/>
              <a:gd name="connsiteY107" fmla="*/ 611951 h 1810740"/>
              <a:gd name="connsiteX108" fmla="*/ 1793190 w 7711134"/>
              <a:gd name="connsiteY108" fmla="*/ 528702 h 1810740"/>
              <a:gd name="connsiteX109" fmla="*/ 1880930 w 7711134"/>
              <a:gd name="connsiteY109" fmla="*/ 458268 h 1810740"/>
              <a:gd name="connsiteX110" fmla="*/ 1987743 w 7711134"/>
              <a:gd name="connsiteY110" fmla="*/ 409590 h 1810740"/>
              <a:gd name="connsiteX111" fmla="*/ 2119988 w 7711134"/>
              <a:gd name="connsiteY111" fmla="*/ 391649 h 1810740"/>
              <a:gd name="connsiteX112" fmla="*/ 5703026 w 7711134"/>
              <a:gd name="connsiteY112" fmla="*/ 68665 h 1810740"/>
              <a:gd name="connsiteX113" fmla="*/ 6089589 w 7711134"/>
              <a:gd name="connsiteY113" fmla="*/ 68665 h 1810740"/>
              <a:gd name="connsiteX114" fmla="*/ 6089589 w 7711134"/>
              <a:gd name="connsiteY114" fmla="*/ 417080 h 1810740"/>
              <a:gd name="connsiteX115" fmla="*/ 6410029 w 7711134"/>
              <a:gd name="connsiteY115" fmla="*/ 417080 h 1810740"/>
              <a:gd name="connsiteX116" fmla="*/ 6410029 w 7711134"/>
              <a:gd name="connsiteY116" fmla="*/ 747693 h 1810740"/>
              <a:gd name="connsiteX117" fmla="*/ 6089589 w 7711134"/>
              <a:gd name="connsiteY117" fmla="*/ 747693 h 1810740"/>
              <a:gd name="connsiteX118" fmla="*/ 6089589 w 7711134"/>
              <a:gd name="connsiteY118" fmla="*/ 1330080 h 1810740"/>
              <a:gd name="connsiteX119" fmla="*/ 6214204 w 7711134"/>
              <a:gd name="connsiteY119" fmla="*/ 1462325 h 1810740"/>
              <a:gd name="connsiteX120" fmla="*/ 6404943 w 7711134"/>
              <a:gd name="connsiteY120" fmla="*/ 1414005 h 1810740"/>
              <a:gd name="connsiteX121" fmla="*/ 6404943 w 7711134"/>
              <a:gd name="connsiteY121" fmla="*/ 1724272 h 1810740"/>
              <a:gd name="connsiteX122" fmla="*/ 6270154 w 7711134"/>
              <a:gd name="connsiteY122" fmla="*/ 1781494 h 1810740"/>
              <a:gd name="connsiteX123" fmla="*/ 6099761 w 7711134"/>
              <a:gd name="connsiteY123" fmla="*/ 1803111 h 1810740"/>
              <a:gd name="connsiteX124" fmla="*/ 5938270 w 7711134"/>
              <a:gd name="connsiteY124" fmla="*/ 1784037 h 1810740"/>
              <a:gd name="connsiteX125" fmla="*/ 5813654 w 7711134"/>
              <a:gd name="connsiteY125" fmla="*/ 1716643 h 1810740"/>
              <a:gd name="connsiteX126" fmla="*/ 5732273 w 7711134"/>
              <a:gd name="connsiteY126" fmla="*/ 1590755 h 1810740"/>
              <a:gd name="connsiteX127" fmla="*/ 5703026 w 7711134"/>
              <a:gd name="connsiteY127" fmla="*/ 1393659 h 1810740"/>
              <a:gd name="connsiteX128" fmla="*/ 5703026 w 7711134"/>
              <a:gd name="connsiteY128" fmla="*/ 747693 h 1810740"/>
              <a:gd name="connsiteX129" fmla="*/ 5540263 w 7711134"/>
              <a:gd name="connsiteY129" fmla="*/ 747693 h 1810740"/>
              <a:gd name="connsiteX130" fmla="*/ 5540263 w 7711134"/>
              <a:gd name="connsiteY130" fmla="*/ 417080 h 1810740"/>
              <a:gd name="connsiteX131" fmla="*/ 5703026 w 7711134"/>
              <a:gd name="connsiteY131" fmla="*/ 417080 h 1810740"/>
              <a:gd name="connsiteX132" fmla="*/ 2698813 w 7711134"/>
              <a:gd name="connsiteY132" fmla="*/ 0 h 1810740"/>
              <a:gd name="connsiteX133" fmla="*/ 3393100 w 7711134"/>
              <a:gd name="connsiteY133" fmla="*/ 0 h 1810740"/>
              <a:gd name="connsiteX134" fmla="*/ 3775847 w 7711134"/>
              <a:gd name="connsiteY134" fmla="*/ 67394 h 1810740"/>
              <a:gd name="connsiteX135" fmla="*/ 4075942 w 7711134"/>
              <a:gd name="connsiteY135" fmla="*/ 254317 h 1810740"/>
              <a:gd name="connsiteX136" fmla="*/ 4270495 w 7711134"/>
              <a:gd name="connsiteY136" fmla="*/ 535338 h 1810740"/>
              <a:gd name="connsiteX137" fmla="*/ 4339161 w 7711134"/>
              <a:gd name="connsiteY137" fmla="*/ 885025 h 1810740"/>
              <a:gd name="connsiteX138" fmla="*/ 4339161 w 7711134"/>
              <a:gd name="connsiteY138" fmla="*/ 890111 h 1810740"/>
              <a:gd name="connsiteX139" fmla="*/ 4270495 w 7711134"/>
              <a:gd name="connsiteY139" fmla="*/ 1241069 h 1810740"/>
              <a:gd name="connsiteX140" fmla="*/ 4075942 w 7711134"/>
              <a:gd name="connsiteY140" fmla="*/ 1523361 h 1810740"/>
              <a:gd name="connsiteX141" fmla="*/ 3937975 w 7711134"/>
              <a:gd name="connsiteY141" fmla="*/ 1630175 h 1810740"/>
              <a:gd name="connsiteX142" fmla="*/ 3920682 w 7711134"/>
              <a:gd name="connsiteY142" fmla="*/ 1638855 h 1810740"/>
              <a:gd name="connsiteX143" fmla="*/ 4011466 w 7711134"/>
              <a:gd name="connsiteY143" fmla="*/ 1796098 h 1810740"/>
              <a:gd name="connsiteX144" fmla="*/ 3262708 w 7711134"/>
              <a:gd name="connsiteY144" fmla="*/ 1794611 h 1810740"/>
              <a:gd name="connsiteX145" fmla="*/ 3635800 w 7711134"/>
              <a:gd name="connsiteY145" fmla="*/ 1145425 h 1810740"/>
              <a:gd name="connsiteX146" fmla="*/ 3734765 w 7711134"/>
              <a:gd name="connsiteY146" fmla="*/ 1316837 h 1810740"/>
              <a:gd name="connsiteX147" fmla="*/ 3780934 w 7711134"/>
              <a:gd name="connsiteY147" fmla="*/ 1279217 h 1810740"/>
              <a:gd name="connsiteX148" fmla="*/ 3890290 w 7711134"/>
              <a:gd name="connsiteY148" fmla="*/ 1111367 h 1810740"/>
              <a:gd name="connsiteX149" fmla="*/ 3929709 w 7711134"/>
              <a:gd name="connsiteY149" fmla="*/ 895197 h 1810740"/>
              <a:gd name="connsiteX150" fmla="*/ 3929709 w 7711134"/>
              <a:gd name="connsiteY150" fmla="*/ 890111 h 1810740"/>
              <a:gd name="connsiteX151" fmla="*/ 3890290 w 7711134"/>
              <a:gd name="connsiteY151" fmla="*/ 673941 h 1810740"/>
              <a:gd name="connsiteX152" fmla="*/ 3780934 w 7711134"/>
              <a:gd name="connsiteY152" fmla="*/ 503548 h 1810740"/>
              <a:gd name="connsiteX153" fmla="*/ 3611813 w 7711134"/>
              <a:gd name="connsiteY153" fmla="*/ 392920 h 1810740"/>
              <a:gd name="connsiteX154" fmla="*/ 3393100 w 7711134"/>
              <a:gd name="connsiteY154" fmla="*/ 353501 h 1810740"/>
              <a:gd name="connsiteX155" fmla="*/ 3090462 w 7711134"/>
              <a:gd name="connsiteY155" fmla="*/ 353501 h 1810740"/>
              <a:gd name="connsiteX156" fmla="*/ 3090462 w 7711134"/>
              <a:gd name="connsiteY156" fmla="*/ 449991 h 1810740"/>
              <a:gd name="connsiteX157" fmla="*/ 3267039 w 7711134"/>
              <a:gd name="connsiteY157" fmla="*/ 449991 h 1810740"/>
              <a:gd name="connsiteX158" fmla="*/ 2891373 w 7711134"/>
              <a:gd name="connsiteY158" fmla="*/ 1097691 h 1810740"/>
              <a:gd name="connsiteX159" fmla="*/ 2515707 w 7711134"/>
              <a:gd name="connsiteY159" fmla="*/ 449991 h 1810740"/>
              <a:gd name="connsiteX160" fmla="*/ 2698813 w 7711134"/>
              <a:gd name="connsiteY160" fmla="*/ 449991 h 181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7711134" h="1810740">
                <a:moveTo>
                  <a:pt x="4951170" y="1180033"/>
                </a:moveTo>
                <a:cubicBezTo>
                  <a:pt x="4868093" y="1180033"/>
                  <a:pt x="4802818" y="1196139"/>
                  <a:pt x="4755346" y="1228353"/>
                </a:cubicBezTo>
                <a:cubicBezTo>
                  <a:pt x="4707874" y="1260567"/>
                  <a:pt x="4684137" y="1307192"/>
                  <a:pt x="4684137" y="1368228"/>
                </a:cubicBezTo>
                <a:lnTo>
                  <a:pt x="4684137" y="1373314"/>
                </a:lnTo>
                <a:cubicBezTo>
                  <a:pt x="4684137" y="1425873"/>
                  <a:pt x="4703635" y="1466564"/>
                  <a:pt x="4742630" y="1495387"/>
                </a:cubicBezTo>
                <a:cubicBezTo>
                  <a:pt x="4781625" y="1524209"/>
                  <a:pt x="4832489" y="1538621"/>
                  <a:pt x="4895220" y="1538621"/>
                </a:cubicBezTo>
                <a:cubicBezTo>
                  <a:pt x="4986775" y="1538621"/>
                  <a:pt x="5060103" y="1516580"/>
                  <a:pt x="5115205" y="1472498"/>
                </a:cubicBezTo>
                <a:cubicBezTo>
                  <a:pt x="5170307" y="1428416"/>
                  <a:pt x="5197858" y="1370771"/>
                  <a:pt x="5197858" y="1299562"/>
                </a:cubicBezTo>
                <a:lnTo>
                  <a:pt x="5197858" y="1230896"/>
                </a:lnTo>
                <a:cubicBezTo>
                  <a:pt x="5163949" y="1215637"/>
                  <a:pt x="5126225" y="1203345"/>
                  <a:pt x="5084687" y="1194020"/>
                </a:cubicBezTo>
                <a:cubicBezTo>
                  <a:pt x="5043148" y="1184695"/>
                  <a:pt x="4998643" y="1180033"/>
                  <a:pt x="4951170" y="1180033"/>
                </a:cubicBezTo>
                <a:close/>
                <a:moveTo>
                  <a:pt x="2698813" y="1145424"/>
                </a:moveTo>
                <a:lnTo>
                  <a:pt x="3090462" y="1145424"/>
                </a:lnTo>
                <a:lnTo>
                  <a:pt x="3090462" y="1426721"/>
                </a:lnTo>
                <a:lnTo>
                  <a:pt x="3201503" y="1426721"/>
                </a:lnTo>
                <a:lnTo>
                  <a:pt x="3201503" y="1780222"/>
                </a:lnTo>
                <a:lnTo>
                  <a:pt x="2698813" y="1780222"/>
                </a:lnTo>
                <a:close/>
                <a:moveTo>
                  <a:pt x="7047365" y="701916"/>
                </a:moveTo>
                <a:cubicBezTo>
                  <a:pt x="6965984" y="701916"/>
                  <a:pt x="6900285" y="728195"/>
                  <a:pt x="6850269" y="780754"/>
                </a:cubicBezTo>
                <a:cubicBezTo>
                  <a:pt x="6800254" y="833313"/>
                  <a:pt x="6767616" y="903674"/>
                  <a:pt x="6752357" y="991838"/>
                </a:cubicBezTo>
                <a:lnTo>
                  <a:pt x="7334744" y="991838"/>
                </a:lnTo>
                <a:cubicBezTo>
                  <a:pt x="7322877" y="905370"/>
                  <a:pt x="7292357" y="835433"/>
                  <a:pt x="7243190" y="782026"/>
                </a:cubicBezTo>
                <a:cubicBezTo>
                  <a:pt x="7194022" y="728619"/>
                  <a:pt x="7128747" y="701916"/>
                  <a:pt x="7047365" y="701916"/>
                </a:cubicBezTo>
                <a:close/>
                <a:moveTo>
                  <a:pt x="0" y="417080"/>
                </a:moveTo>
                <a:lnTo>
                  <a:pt x="386562" y="417080"/>
                </a:lnTo>
                <a:lnTo>
                  <a:pt x="386562" y="1175622"/>
                </a:lnTo>
                <a:cubicBezTo>
                  <a:pt x="386562" y="1266965"/>
                  <a:pt x="406909" y="1335888"/>
                  <a:pt x="447599" y="1382394"/>
                </a:cubicBezTo>
                <a:cubicBezTo>
                  <a:pt x="488289" y="1428900"/>
                  <a:pt x="545934" y="1452153"/>
                  <a:pt x="620534" y="1452153"/>
                </a:cubicBezTo>
                <a:cubicBezTo>
                  <a:pt x="695134" y="1452153"/>
                  <a:pt x="754051" y="1428900"/>
                  <a:pt x="797285" y="1382394"/>
                </a:cubicBezTo>
                <a:cubicBezTo>
                  <a:pt x="840519" y="1335888"/>
                  <a:pt x="862136" y="1266965"/>
                  <a:pt x="862136" y="1175622"/>
                </a:cubicBezTo>
                <a:lnTo>
                  <a:pt x="862136" y="417080"/>
                </a:lnTo>
                <a:lnTo>
                  <a:pt x="1248698" y="417080"/>
                </a:lnTo>
                <a:lnTo>
                  <a:pt x="1248698" y="1780222"/>
                </a:lnTo>
                <a:lnTo>
                  <a:pt x="862136" y="1780222"/>
                </a:lnTo>
                <a:lnTo>
                  <a:pt x="862136" y="1585351"/>
                </a:lnTo>
                <a:cubicBezTo>
                  <a:pt x="840095" y="1614386"/>
                  <a:pt x="815935" y="1642136"/>
                  <a:pt x="789655" y="1668600"/>
                </a:cubicBezTo>
                <a:cubicBezTo>
                  <a:pt x="763376" y="1695065"/>
                  <a:pt x="734129" y="1718544"/>
                  <a:pt x="701916" y="1739035"/>
                </a:cubicBezTo>
                <a:cubicBezTo>
                  <a:pt x="669702" y="1759526"/>
                  <a:pt x="634099" y="1775752"/>
                  <a:pt x="595102" y="1787713"/>
                </a:cubicBezTo>
                <a:cubicBezTo>
                  <a:pt x="556108" y="1799674"/>
                  <a:pt x="512025" y="1805654"/>
                  <a:pt x="462858" y="1805654"/>
                </a:cubicBezTo>
                <a:cubicBezTo>
                  <a:pt x="315353" y="1805654"/>
                  <a:pt x="201334" y="1760724"/>
                  <a:pt x="120800" y="1670866"/>
                </a:cubicBezTo>
                <a:cubicBezTo>
                  <a:pt x="40266" y="1581007"/>
                  <a:pt x="0" y="1457239"/>
                  <a:pt x="0" y="1299562"/>
                </a:cubicBezTo>
                <a:close/>
                <a:moveTo>
                  <a:pt x="4956257" y="401821"/>
                </a:moveTo>
                <a:cubicBezTo>
                  <a:pt x="5168187" y="401821"/>
                  <a:pt x="5322473" y="453533"/>
                  <a:pt x="5419114" y="556955"/>
                </a:cubicBezTo>
                <a:cubicBezTo>
                  <a:pt x="5515755" y="660377"/>
                  <a:pt x="5564075" y="804491"/>
                  <a:pt x="5564075" y="989295"/>
                </a:cubicBezTo>
                <a:lnTo>
                  <a:pt x="5564075" y="1780222"/>
                </a:lnTo>
                <a:lnTo>
                  <a:pt x="5190229" y="1780222"/>
                </a:lnTo>
                <a:lnTo>
                  <a:pt x="5190229" y="1632718"/>
                </a:lnTo>
                <a:cubicBezTo>
                  <a:pt x="5142755" y="1685277"/>
                  <a:pt x="5085959" y="1727239"/>
                  <a:pt x="5019835" y="1758605"/>
                </a:cubicBezTo>
                <a:cubicBezTo>
                  <a:pt x="4953713" y="1789971"/>
                  <a:pt x="4873180" y="1805654"/>
                  <a:pt x="4778234" y="1805654"/>
                </a:cubicBezTo>
                <a:cubicBezTo>
                  <a:pt x="4713808" y="1805654"/>
                  <a:pt x="4653196" y="1796753"/>
                  <a:pt x="4596398" y="1778950"/>
                </a:cubicBezTo>
                <a:cubicBezTo>
                  <a:pt x="4539600" y="1761148"/>
                  <a:pt x="4490008" y="1734445"/>
                  <a:pt x="4447622" y="1698840"/>
                </a:cubicBezTo>
                <a:cubicBezTo>
                  <a:pt x="4405236" y="1663236"/>
                  <a:pt x="4371751" y="1619578"/>
                  <a:pt x="4347167" y="1567867"/>
                </a:cubicBezTo>
                <a:cubicBezTo>
                  <a:pt x="4322583" y="1516156"/>
                  <a:pt x="4310290" y="1456391"/>
                  <a:pt x="4310290" y="1388573"/>
                </a:cubicBezTo>
                <a:lnTo>
                  <a:pt x="4310290" y="1383487"/>
                </a:lnTo>
                <a:cubicBezTo>
                  <a:pt x="4310290" y="1308887"/>
                  <a:pt x="4323854" y="1244460"/>
                  <a:pt x="4350981" y="1190206"/>
                </a:cubicBezTo>
                <a:cubicBezTo>
                  <a:pt x="4378108" y="1135951"/>
                  <a:pt x="4415832" y="1091022"/>
                  <a:pt x="4464152" y="1055417"/>
                </a:cubicBezTo>
                <a:cubicBezTo>
                  <a:pt x="4512473" y="1019813"/>
                  <a:pt x="4570118" y="993109"/>
                  <a:pt x="4637088" y="975307"/>
                </a:cubicBezTo>
                <a:cubicBezTo>
                  <a:pt x="4704059" y="957505"/>
                  <a:pt x="4778234" y="948604"/>
                  <a:pt x="4859616" y="948604"/>
                </a:cubicBezTo>
                <a:cubicBezTo>
                  <a:pt x="4929129" y="948604"/>
                  <a:pt x="4989741" y="953690"/>
                  <a:pt x="5041453" y="963863"/>
                </a:cubicBezTo>
                <a:cubicBezTo>
                  <a:pt x="5093164" y="974036"/>
                  <a:pt x="5143603" y="987599"/>
                  <a:pt x="5192771" y="1004554"/>
                </a:cubicBezTo>
                <a:lnTo>
                  <a:pt x="5192771" y="981665"/>
                </a:lnTo>
                <a:cubicBezTo>
                  <a:pt x="5192771" y="900284"/>
                  <a:pt x="5168187" y="838400"/>
                  <a:pt x="5119020" y="796013"/>
                </a:cubicBezTo>
                <a:cubicBezTo>
                  <a:pt x="5069852" y="753627"/>
                  <a:pt x="4996947" y="732434"/>
                  <a:pt x="4900307" y="732434"/>
                </a:cubicBezTo>
                <a:cubicBezTo>
                  <a:pt x="4825707" y="732434"/>
                  <a:pt x="4760009" y="738792"/>
                  <a:pt x="4703211" y="751508"/>
                </a:cubicBezTo>
                <a:cubicBezTo>
                  <a:pt x="4646413" y="764224"/>
                  <a:pt x="4586648" y="782450"/>
                  <a:pt x="4523917" y="806186"/>
                </a:cubicBezTo>
                <a:lnTo>
                  <a:pt x="4427277" y="511178"/>
                </a:lnTo>
                <a:cubicBezTo>
                  <a:pt x="4501876" y="478964"/>
                  <a:pt x="4579867" y="452685"/>
                  <a:pt x="4661249" y="432339"/>
                </a:cubicBezTo>
                <a:cubicBezTo>
                  <a:pt x="4742630" y="411994"/>
                  <a:pt x="4840966" y="401821"/>
                  <a:pt x="4956257" y="401821"/>
                </a:cubicBezTo>
                <a:close/>
                <a:moveTo>
                  <a:pt x="7047365" y="391649"/>
                </a:moveTo>
                <a:cubicBezTo>
                  <a:pt x="7160961" y="391649"/>
                  <a:pt x="7259297" y="411994"/>
                  <a:pt x="7342374" y="452685"/>
                </a:cubicBezTo>
                <a:cubicBezTo>
                  <a:pt x="7425451" y="493376"/>
                  <a:pt x="7494540" y="548054"/>
                  <a:pt x="7549642" y="616720"/>
                </a:cubicBezTo>
                <a:cubicBezTo>
                  <a:pt x="7604745" y="685385"/>
                  <a:pt x="7645435" y="764224"/>
                  <a:pt x="7671715" y="853235"/>
                </a:cubicBezTo>
                <a:cubicBezTo>
                  <a:pt x="7697995" y="942246"/>
                  <a:pt x="7711134" y="1035072"/>
                  <a:pt x="7711134" y="1131713"/>
                </a:cubicBezTo>
                <a:lnTo>
                  <a:pt x="7711134" y="1136799"/>
                </a:lnTo>
                <a:cubicBezTo>
                  <a:pt x="7711134" y="1155449"/>
                  <a:pt x="7710710" y="1171556"/>
                  <a:pt x="7709862" y="1185119"/>
                </a:cubicBezTo>
                <a:cubicBezTo>
                  <a:pt x="7709015" y="1198683"/>
                  <a:pt x="7707743" y="1214789"/>
                  <a:pt x="7706048" y="1233440"/>
                </a:cubicBezTo>
                <a:lnTo>
                  <a:pt x="6757443" y="1233440"/>
                </a:lnTo>
                <a:cubicBezTo>
                  <a:pt x="6776093" y="1321603"/>
                  <a:pt x="6814665" y="1388149"/>
                  <a:pt x="6873158" y="1433079"/>
                </a:cubicBezTo>
                <a:cubicBezTo>
                  <a:pt x="6931651" y="1478008"/>
                  <a:pt x="7004131" y="1500473"/>
                  <a:pt x="7090599" y="1500473"/>
                </a:cubicBezTo>
                <a:cubicBezTo>
                  <a:pt x="7155027" y="1500473"/>
                  <a:pt x="7212672" y="1489452"/>
                  <a:pt x="7263535" y="1467412"/>
                </a:cubicBezTo>
                <a:cubicBezTo>
                  <a:pt x="7314399" y="1445371"/>
                  <a:pt x="7366958" y="1409766"/>
                  <a:pt x="7421212" y="1360598"/>
                </a:cubicBezTo>
                <a:lnTo>
                  <a:pt x="7642468" y="1556423"/>
                </a:lnTo>
                <a:cubicBezTo>
                  <a:pt x="7578041" y="1636109"/>
                  <a:pt x="7500051" y="1698417"/>
                  <a:pt x="7408496" y="1743346"/>
                </a:cubicBezTo>
                <a:cubicBezTo>
                  <a:pt x="7316942" y="1788275"/>
                  <a:pt x="7209281" y="1810740"/>
                  <a:pt x="7085513" y="1810740"/>
                </a:cubicBezTo>
                <a:cubicBezTo>
                  <a:pt x="6983786" y="1810740"/>
                  <a:pt x="6889265" y="1793786"/>
                  <a:pt x="6801949" y="1759877"/>
                </a:cubicBezTo>
                <a:cubicBezTo>
                  <a:pt x="6714633" y="1725968"/>
                  <a:pt x="6639185" y="1677647"/>
                  <a:pt x="6575607" y="1614916"/>
                </a:cubicBezTo>
                <a:cubicBezTo>
                  <a:pt x="6512027" y="1552184"/>
                  <a:pt x="6462435" y="1478008"/>
                  <a:pt x="6426831" y="1392388"/>
                </a:cubicBezTo>
                <a:cubicBezTo>
                  <a:pt x="6391227" y="1306768"/>
                  <a:pt x="6373424" y="1211399"/>
                  <a:pt x="6373424" y="1106281"/>
                </a:cubicBezTo>
                <a:lnTo>
                  <a:pt x="6373424" y="1101194"/>
                </a:lnTo>
                <a:cubicBezTo>
                  <a:pt x="6373424" y="1004554"/>
                  <a:pt x="6389955" y="912999"/>
                  <a:pt x="6423016" y="826532"/>
                </a:cubicBezTo>
                <a:cubicBezTo>
                  <a:pt x="6456077" y="740064"/>
                  <a:pt x="6502279" y="664616"/>
                  <a:pt x="6561619" y="600189"/>
                </a:cubicBezTo>
                <a:cubicBezTo>
                  <a:pt x="6620960" y="535762"/>
                  <a:pt x="6691745" y="484898"/>
                  <a:pt x="6773974" y="447598"/>
                </a:cubicBezTo>
                <a:cubicBezTo>
                  <a:pt x="6856204" y="410299"/>
                  <a:pt x="6947334" y="391649"/>
                  <a:pt x="7047365" y="391649"/>
                </a:cubicBezTo>
                <a:close/>
                <a:moveTo>
                  <a:pt x="2119988" y="391649"/>
                </a:moveTo>
                <a:cubicBezTo>
                  <a:pt x="2267492" y="391649"/>
                  <a:pt x="2381511" y="436578"/>
                  <a:pt x="2462045" y="526437"/>
                </a:cubicBezTo>
                <a:cubicBezTo>
                  <a:pt x="2542579" y="616296"/>
                  <a:pt x="2582846" y="740064"/>
                  <a:pt x="2582846" y="897740"/>
                </a:cubicBezTo>
                <a:lnTo>
                  <a:pt x="2582846" y="1780222"/>
                </a:lnTo>
                <a:lnTo>
                  <a:pt x="2196283" y="1780222"/>
                </a:lnTo>
                <a:lnTo>
                  <a:pt x="2196283" y="1021680"/>
                </a:lnTo>
                <a:cubicBezTo>
                  <a:pt x="2196283" y="930338"/>
                  <a:pt x="2175938" y="861414"/>
                  <a:pt x="2135247" y="814908"/>
                </a:cubicBezTo>
                <a:cubicBezTo>
                  <a:pt x="2094557" y="768403"/>
                  <a:pt x="2036911" y="745150"/>
                  <a:pt x="1962311" y="745150"/>
                </a:cubicBezTo>
                <a:cubicBezTo>
                  <a:pt x="1887712" y="745150"/>
                  <a:pt x="1828795" y="768403"/>
                  <a:pt x="1785561" y="814908"/>
                </a:cubicBezTo>
                <a:cubicBezTo>
                  <a:pt x="1742327" y="861414"/>
                  <a:pt x="1720710" y="930338"/>
                  <a:pt x="1720710" y="1021680"/>
                </a:cubicBezTo>
                <a:lnTo>
                  <a:pt x="1720710" y="1780222"/>
                </a:lnTo>
                <a:lnTo>
                  <a:pt x="1334147" y="1780222"/>
                </a:lnTo>
                <a:lnTo>
                  <a:pt x="1334147" y="417080"/>
                </a:lnTo>
                <a:lnTo>
                  <a:pt x="1720710" y="417080"/>
                </a:lnTo>
                <a:lnTo>
                  <a:pt x="1720710" y="611951"/>
                </a:lnTo>
                <a:cubicBezTo>
                  <a:pt x="1742751" y="582917"/>
                  <a:pt x="1766911" y="555167"/>
                  <a:pt x="1793190" y="528702"/>
                </a:cubicBezTo>
                <a:cubicBezTo>
                  <a:pt x="1819470" y="502237"/>
                  <a:pt x="1848716" y="478759"/>
                  <a:pt x="1880930" y="458268"/>
                </a:cubicBezTo>
                <a:cubicBezTo>
                  <a:pt x="1913143" y="437777"/>
                  <a:pt x="1948748" y="421551"/>
                  <a:pt x="1987743" y="409590"/>
                </a:cubicBezTo>
                <a:cubicBezTo>
                  <a:pt x="2026738" y="397629"/>
                  <a:pt x="2070820" y="391649"/>
                  <a:pt x="2119988" y="391649"/>
                </a:cubicBezTo>
                <a:close/>
                <a:moveTo>
                  <a:pt x="5703026" y="68665"/>
                </a:moveTo>
                <a:lnTo>
                  <a:pt x="6089589" y="68665"/>
                </a:lnTo>
                <a:lnTo>
                  <a:pt x="6089589" y="417080"/>
                </a:lnTo>
                <a:lnTo>
                  <a:pt x="6410029" y="417080"/>
                </a:lnTo>
                <a:lnTo>
                  <a:pt x="6410029" y="747693"/>
                </a:lnTo>
                <a:lnTo>
                  <a:pt x="6089589" y="747693"/>
                </a:lnTo>
                <a:lnTo>
                  <a:pt x="6089589" y="1330080"/>
                </a:lnTo>
                <a:cubicBezTo>
                  <a:pt x="6089589" y="1418244"/>
                  <a:pt x="6131127" y="1462325"/>
                  <a:pt x="6214204" y="1462325"/>
                </a:cubicBezTo>
                <a:cubicBezTo>
                  <a:pt x="6282023" y="1462325"/>
                  <a:pt x="6345602" y="1446218"/>
                  <a:pt x="6404943" y="1414005"/>
                </a:cubicBezTo>
                <a:lnTo>
                  <a:pt x="6404943" y="1724272"/>
                </a:lnTo>
                <a:cubicBezTo>
                  <a:pt x="6364251" y="1748009"/>
                  <a:pt x="6319322" y="1767083"/>
                  <a:pt x="6270154" y="1781494"/>
                </a:cubicBezTo>
                <a:cubicBezTo>
                  <a:pt x="6220986" y="1795905"/>
                  <a:pt x="6164189" y="1803111"/>
                  <a:pt x="6099761" y="1803111"/>
                </a:cubicBezTo>
                <a:cubicBezTo>
                  <a:pt x="6040421" y="1803111"/>
                  <a:pt x="5986590" y="1796753"/>
                  <a:pt x="5938270" y="1784037"/>
                </a:cubicBezTo>
                <a:cubicBezTo>
                  <a:pt x="5889949" y="1771321"/>
                  <a:pt x="5848411" y="1748856"/>
                  <a:pt x="5813654" y="1716643"/>
                </a:cubicBezTo>
                <a:cubicBezTo>
                  <a:pt x="5778897" y="1684429"/>
                  <a:pt x="5751771" y="1642467"/>
                  <a:pt x="5732273" y="1590755"/>
                </a:cubicBezTo>
                <a:cubicBezTo>
                  <a:pt x="5712775" y="1539044"/>
                  <a:pt x="5703026" y="1473346"/>
                  <a:pt x="5703026" y="1393659"/>
                </a:cubicBezTo>
                <a:lnTo>
                  <a:pt x="5703026" y="747693"/>
                </a:lnTo>
                <a:lnTo>
                  <a:pt x="5540263" y="747693"/>
                </a:lnTo>
                <a:lnTo>
                  <a:pt x="5540263" y="417080"/>
                </a:lnTo>
                <a:lnTo>
                  <a:pt x="5703026" y="417080"/>
                </a:lnTo>
                <a:close/>
                <a:moveTo>
                  <a:pt x="2698813" y="0"/>
                </a:moveTo>
                <a:lnTo>
                  <a:pt x="3393100" y="0"/>
                </a:lnTo>
                <a:cubicBezTo>
                  <a:pt x="3532126" y="0"/>
                  <a:pt x="3659709" y="22464"/>
                  <a:pt x="3775847" y="67394"/>
                </a:cubicBezTo>
                <a:cubicBezTo>
                  <a:pt x="3891986" y="112323"/>
                  <a:pt x="3992017" y="174631"/>
                  <a:pt x="4075942" y="254317"/>
                </a:cubicBezTo>
                <a:cubicBezTo>
                  <a:pt x="4159867" y="334003"/>
                  <a:pt x="4224718" y="427677"/>
                  <a:pt x="4270495" y="535338"/>
                </a:cubicBezTo>
                <a:cubicBezTo>
                  <a:pt x="4316272" y="642999"/>
                  <a:pt x="4339161" y="759561"/>
                  <a:pt x="4339161" y="885025"/>
                </a:cubicBezTo>
                <a:lnTo>
                  <a:pt x="4339161" y="890111"/>
                </a:lnTo>
                <a:cubicBezTo>
                  <a:pt x="4339161" y="1015574"/>
                  <a:pt x="4316272" y="1132560"/>
                  <a:pt x="4270495" y="1241069"/>
                </a:cubicBezTo>
                <a:cubicBezTo>
                  <a:pt x="4224718" y="1349578"/>
                  <a:pt x="4159867" y="1443675"/>
                  <a:pt x="4075942" y="1523361"/>
                </a:cubicBezTo>
                <a:cubicBezTo>
                  <a:pt x="4033980" y="1563204"/>
                  <a:pt x="3987991" y="1598809"/>
                  <a:pt x="3937975" y="1630175"/>
                </a:cubicBezTo>
                <a:lnTo>
                  <a:pt x="3920682" y="1638855"/>
                </a:lnTo>
                <a:lnTo>
                  <a:pt x="4011466" y="1796098"/>
                </a:lnTo>
                <a:lnTo>
                  <a:pt x="3262708" y="1794611"/>
                </a:lnTo>
                <a:lnTo>
                  <a:pt x="3635800" y="1145425"/>
                </a:lnTo>
                <a:lnTo>
                  <a:pt x="3734765" y="1316837"/>
                </a:lnTo>
                <a:lnTo>
                  <a:pt x="3780934" y="1279217"/>
                </a:lnTo>
                <a:cubicBezTo>
                  <a:pt x="3827559" y="1231744"/>
                  <a:pt x="3864011" y="1175794"/>
                  <a:pt x="3890290" y="1111367"/>
                </a:cubicBezTo>
                <a:cubicBezTo>
                  <a:pt x="3916570" y="1046940"/>
                  <a:pt x="3929709" y="974883"/>
                  <a:pt x="3929709" y="895197"/>
                </a:cubicBezTo>
                <a:lnTo>
                  <a:pt x="3929709" y="890111"/>
                </a:lnTo>
                <a:cubicBezTo>
                  <a:pt x="3929709" y="812120"/>
                  <a:pt x="3916570" y="740064"/>
                  <a:pt x="3890290" y="673941"/>
                </a:cubicBezTo>
                <a:cubicBezTo>
                  <a:pt x="3864011" y="607818"/>
                  <a:pt x="3827559" y="551021"/>
                  <a:pt x="3780934" y="503548"/>
                </a:cubicBezTo>
                <a:cubicBezTo>
                  <a:pt x="3734309" y="456076"/>
                  <a:pt x="3677935" y="419200"/>
                  <a:pt x="3611813" y="392920"/>
                </a:cubicBezTo>
                <a:cubicBezTo>
                  <a:pt x="3545690" y="366641"/>
                  <a:pt x="3472786" y="353501"/>
                  <a:pt x="3393100" y="353501"/>
                </a:cubicBezTo>
                <a:lnTo>
                  <a:pt x="3090462" y="353501"/>
                </a:lnTo>
                <a:lnTo>
                  <a:pt x="3090462" y="449991"/>
                </a:lnTo>
                <a:lnTo>
                  <a:pt x="3267039" y="449991"/>
                </a:lnTo>
                <a:lnTo>
                  <a:pt x="2891373" y="1097691"/>
                </a:lnTo>
                <a:lnTo>
                  <a:pt x="2515707" y="449991"/>
                </a:lnTo>
                <a:lnTo>
                  <a:pt x="2698813" y="44999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de-DE" sz="20000" b="1" spc="-2000" dirty="0">
              <a:solidFill>
                <a:srgbClr val="1F4E79"/>
              </a:solidFill>
              <a:latin typeface="Gotham" panose="02000504050000020004" pitchFamily="2" charset="0"/>
            </a:endParaRPr>
          </a:p>
        </p:txBody>
      </p:sp>
      <p:sp>
        <p:nvSpPr>
          <p:cNvPr id="5" name="!!!DatenVerstehen">
            <a:extLst>
              <a:ext uri="{FF2B5EF4-FFF2-40B4-BE49-F238E27FC236}">
                <a16:creationId xmlns:a16="http://schemas.microsoft.com/office/drawing/2014/main" id="{4F1E8B41-A688-D4D0-9D7A-70A348C0A6D2}"/>
              </a:ext>
            </a:extLst>
          </p:cNvPr>
          <p:cNvSpPr txBox="1"/>
          <p:nvPr/>
        </p:nvSpPr>
        <p:spPr>
          <a:xfrm>
            <a:off x="2867025" y="523875"/>
            <a:ext cx="708454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de-DE"/>
            </a:defPPr>
            <a:lvl1pPr algn="ctr">
              <a:defRPr sz="7000" b="1" spc="-300">
                <a:latin typeface="+mj-lt"/>
              </a:defRPr>
            </a:lvl1pPr>
          </a:lstStyle>
          <a:p>
            <a:pPr algn="r"/>
            <a:r>
              <a:rPr lang="de-DE" spc="-400" dirty="0"/>
              <a:t>Daten verstehen</a:t>
            </a:r>
          </a:p>
        </p:txBody>
      </p:sp>
      <p:sp>
        <p:nvSpPr>
          <p:cNvPr id="6" name="!!!DatenVermurksen">
            <a:extLst>
              <a:ext uri="{FF2B5EF4-FFF2-40B4-BE49-F238E27FC236}">
                <a16:creationId xmlns:a16="http://schemas.microsoft.com/office/drawing/2014/main" id="{42AC6491-CCC6-EA8D-D4FD-B002771A1A79}"/>
              </a:ext>
            </a:extLst>
          </p:cNvPr>
          <p:cNvSpPr txBox="1"/>
          <p:nvPr/>
        </p:nvSpPr>
        <p:spPr>
          <a:xfrm>
            <a:off x="2240433" y="4845179"/>
            <a:ext cx="771113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7000" b="1" spc="-300" dirty="0">
                <a:latin typeface="+mj-lt"/>
              </a:rPr>
              <a:t>Daten </a:t>
            </a:r>
            <a:r>
              <a:rPr lang="de-DE" sz="7200" b="1" spc="-400" dirty="0">
                <a:latin typeface="+mj-lt"/>
              </a:rPr>
              <a:t>vermurksen</a:t>
            </a:r>
          </a:p>
        </p:txBody>
      </p:sp>
    </p:spTree>
    <p:extLst>
      <p:ext uri="{BB962C8B-B14F-4D97-AF65-F5344CB8AC3E}">
        <p14:creationId xmlns:p14="http://schemas.microsoft.com/office/powerpoint/2010/main" val="2631865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9E36DA-757B-F9D7-CD08-F2F64CA88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Datenbanken retten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DB6187C-90C6-1C8D-AE74-C1BF0138F7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10–20 Jahre alt </a:t>
            </a:r>
          </a:p>
          <a:p>
            <a:r>
              <a:rPr lang="de-DE" dirty="0"/>
              <a:t>Beteiligte unerreichbar</a:t>
            </a:r>
          </a:p>
          <a:p>
            <a:r>
              <a:rPr lang="de-DE" dirty="0"/>
              <a:t>Keine Dokumentation</a:t>
            </a:r>
          </a:p>
          <a:p>
            <a:r>
              <a:rPr lang="de-DE" dirty="0"/>
              <a:t>Uneinheitliche Namensvergaben</a:t>
            </a:r>
          </a:p>
          <a:p>
            <a:r>
              <a:rPr lang="de-DE" dirty="0"/>
              <a:t>Nur teilweise Beziehungen</a:t>
            </a:r>
          </a:p>
          <a:p>
            <a:r>
              <a:rPr lang="de-DE" dirty="0"/>
              <a:t>Viele Daten oft überflüssig</a:t>
            </a:r>
          </a:p>
          <a:p>
            <a:r>
              <a:rPr lang="de-DE" dirty="0"/>
              <a:t>Sehr viele Objekte</a:t>
            </a:r>
          </a:p>
          <a:p>
            <a:endParaRPr lang="de-DE" dirty="0"/>
          </a:p>
        </p:txBody>
      </p:sp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6A0359F8-893D-8D2D-A632-3900FE7069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137" y="1465547"/>
            <a:ext cx="3544107" cy="2146789"/>
          </a:xfrm>
          <a:prstGeom prst="rect">
            <a:avLst/>
          </a:prstGeom>
          <a:effectLst>
            <a:outerShdw blurRad="254000" dist="190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Sprechblase: rechteckig mit abgerundeten Ecken 7">
            <a:extLst>
              <a:ext uri="{FF2B5EF4-FFF2-40B4-BE49-F238E27FC236}">
                <a16:creationId xmlns:a16="http://schemas.microsoft.com/office/drawing/2014/main" id="{DC6E2E7F-D6EB-2B19-72C2-E24C903D1925}"/>
              </a:ext>
            </a:extLst>
          </p:cNvPr>
          <p:cNvSpPr/>
          <p:nvPr/>
        </p:nvSpPr>
        <p:spPr>
          <a:xfrm>
            <a:off x="2474131" y="1305145"/>
            <a:ext cx="1981200" cy="320803"/>
          </a:xfrm>
          <a:prstGeom prst="wedgeRoundRectCallout">
            <a:avLst>
              <a:gd name="adj1" fmla="val -51587"/>
              <a:gd name="adj2" fmla="val 186227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1.440 Objekte!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652BA95-7807-C5CE-4A33-39DF316774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8137" y="4088069"/>
            <a:ext cx="3891904" cy="2111695"/>
          </a:xfrm>
          <a:prstGeom prst="rect">
            <a:avLst/>
          </a:prstGeom>
          <a:effectLst>
            <a:outerShdw blurRad="254000" dist="190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Sprechblase: rechteckig mit abgerundeten Ecken 4">
            <a:extLst>
              <a:ext uri="{FF2B5EF4-FFF2-40B4-BE49-F238E27FC236}">
                <a16:creationId xmlns:a16="http://schemas.microsoft.com/office/drawing/2014/main" id="{E03B37EA-5799-2C1F-39CE-878265089278}"/>
              </a:ext>
            </a:extLst>
          </p:cNvPr>
          <p:cNvSpPr/>
          <p:nvPr/>
        </p:nvSpPr>
        <p:spPr>
          <a:xfrm>
            <a:off x="2474131" y="3927667"/>
            <a:ext cx="1678113" cy="320803"/>
          </a:xfrm>
          <a:prstGeom prst="wedgeRoundRectCallout">
            <a:avLst>
              <a:gd name="adj1" fmla="val -55103"/>
              <a:gd name="adj2" fmla="val 152513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507 Objekte</a:t>
            </a:r>
          </a:p>
        </p:txBody>
      </p:sp>
    </p:spTree>
    <p:extLst>
      <p:ext uri="{BB962C8B-B14F-4D97-AF65-F5344CB8AC3E}">
        <p14:creationId xmlns:p14="http://schemas.microsoft.com/office/powerpoint/2010/main" val="411173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  <p:bldP spid="8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prechblase: rechteckig mit abgerundeten Ecken 11">
            <a:extLst>
              <a:ext uri="{FF2B5EF4-FFF2-40B4-BE49-F238E27FC236}">
                <a16:creationId xmlns:a16="http://schemas.microsoft.com/office/drawing/2014/main" id="{2FD20004-37AD-7F22-2556-4E986A52072B}"/>
              </a:ext>
            </a:extLst>
          </p:cNvPr>
          <p:cNvSpPr/>
          <p:nvPr/>
        </p:nvSpPr>
        <p:spPr>
          <a:xfrm>
            <a:off x="4133850" y="1364460"/>
            <a:ext cx="5400380" cy="319893"/>
          </a:xfrm>
          <a:prstGeom prst="wedgeRoundRectCallout">
            <a:avLst>
              <a:gd name="adj1" fmla="val 56106"/>
              <a:gd name="adj2" fmla="val -42395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Daten retten und Zusammenhänge verstehen</a:t>
            </a: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D6724580-8973-BE68-DCC3-A858EDBD26AD}"/>
              </a:ext>
            </a:extLst>
          </p:cNvPr>
          <p:cNvGrpSpPr/>
          <p:nvPr/>
        </p:nvGrpSpPr>
        <p:grpSpPr>
          <a:xfrm>
            <a:off x="400438" y="1512762"/>
            <a:ext cx="7786239" cy="5207682"/>
            <a:chOff x="400438" y="1512762"/>
            <a:chExt cx="7786239" cy="5207682"/>
          </a:xfrm>
        </p:grpSpPr>
        <p:pic>
          <p:nvPicPr>
            <p:cNvPr id="9" name="Grafik 8" descr="Ein Bild, das Text, Screenshot, Software, Schrift enthält.&#10;&#10;Automatisch generierte Beschreibung">
              <a:extLst>
                <a:ext uri="{FF2B5EF4-FFF2-40B4-BE49-F238E27FC236}">
                  <a16:creationId xmlns:a16="http://schemas.microsoft.com/office/drawing/2014/main" id="{90BF25BB-5817-9E32-3AD0-B40C46B4AD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5318" y="2373508"/>
              <a:ext cx="2122019" cy="1106422"/>
            </a:xfrm>
            <a:prstGeom prst="rect">
              <a:avLst/>
            </a:prstGeom>
          </p:spPr>
        </p:pic>
        <p:pic>
          <p:nvPicPr>
            <p:cNvPr id="11" name="Grafik 10" descr="Ein Bild, das Text, Screenshot, Software, Computersymbol enthält.&#10;&#10;Automatisch generierte Beschreibung">
              <a:extLst>
                <a:ext uri="{FF2B5EF4-FFF2-40B4-BE49-F238E27FC236}">
                  <a16:creationId xmlns:a16="http://schemas.microsoft.com/office/drawing/2014/main" id="{28A93D0B-4019-B5DD-380B-DE87742056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5318" y="3902436"/>
              <a:ext cx="2361468" cy="1106422"/>
            </a:xfrm>
            <a:prstGeom prst="rect">
              <a:avLst/>
            </a:prstGeom>
          </p:spPr>
        </p:pic>
        <p:pic>
          <p:nvPicPr>
            <p:cNvPr id="19" name="Grafik 18" descr="Ein Bild, das Text, Screenshot, Schrift, Display enthält.&#10;&#10;Automatisch generierte Beschreibung">
              <a:extLst>
                <a:ext uri="{FF2B5EF4-FFF2-40B4-BE49-F238E27FC236}">
                  <a16:creationId xmlns:a16="http://schemas.microsoft.com/office/drawing/2014/main" id="{04DDC3B8-D63C-D07F-EFEB-4C4FC0DCEC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0440" y="3578740"/>
              <a:ext cx="3137615" cy="1444954"/>
            </a:xfrm>
            <a:prstGeom prst="rect">
              <a:avLst/>
            </a:prstGeom>
          </p:spPr>
        </p:pic>
        <p:pic>
          <p:nvPicPr>
            <p:cNvPr id="21" name="Grafik 20" descr="Ein Bild, das Text, Screenshot, Display, Zahl enthält.&#10;&#10;Automatisch generierte Beschreibung">
              <a:extLst>
                <a:ext uri="{FF2B5EF4-FFF2-40B4-BE49-F238E27FC236}">
                  <a16:creationId xmlns:a16="http://schemas.microsoft.com/office/drawing/2014/main" id="{1FC9DF95-FD56-F89B-9267-48782DA2413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0438" y="1512762"/>
              <a:ext cx="3657304" cy="1956978"/>
            </a:xfrm>
            <a:prstGeom prst="rect">
              <a:avLst/>
            </a:prstGeom>
          </p:spPr>
        </p:pic>
        <p:pic>
          <p:nvPicPr>
            <p:cNvPr id="23" name="Grafik 22" descr="Ein Bild, das Text, Screenshot, Software, Reihe enthält.&#10;&#10;Automatisch generierte Beschreibung">
              <a:extLst>
                <a:ext uri="{FF2B5EF4-FFF2-40B4-BE49-F238E27FC236}">
                  <a16:creationId xmlns:a16="http://schemas.microsoft.com/office/drawing/2014/main" id="{E3226D5B-15CC-4258-4E75-7A12451DA3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0438" y="5192921"/>
              <a:ext cx="7786239" cy="1527523"/>
            </a:xfrm>
            <a:prstGeom prst="rect">
              <a:avLst/>
            </a:prstGeom>
          </p:spPr>
        </p:pic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5B9E36DA-757B-F9D7-CD08-F2F64CA88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Wesentliches retten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DB6187C-90C6-1C8D-AE74-C1BF0138F7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Tabellen</a:t>
            </a:r>
          </a:p>
          <a:p>
            <a:r>
              <a:rPr lang="de-DE" dirty="0"/>
              <a:t>Abfragen</a:t>
            </a:r>
          </a:p>
          <a:p>
            <a:r>
              <a:rPr lang="de-DE" dirty="0"/>
              <a:t>Formulare</a:t>
            </a:r>
          </a:p>
          <a:p>
            <a:r>
              <a:rPr lang="de-DE" dirty="0"/>
              <a:t>Berichte</a:t>
            </a:r>
          </a:p>
          <a:p>
            <a:r>
              <a:rPr lang="de-DE" dirty="0"/>
              <a:t>Makros, VBA-Module</a:t>
            </a:r>
          </a:p>
          <a:p>
            <a:r>
              <a:rPr lang="de-DE" dirty="0"/>
              <a:t>Ribbons, </a:t>
            </a:r>
            <a:br>
              <a:rPr lang="de-DE" dirty="0"/>
            </a:br>
            <a:r>
              <a:rPr lang="de-DE" dirty="0" err="1"/>
              <a:t>PopUp</a:t>
            </a:r>
            <a:r>
              <a:rPr lang="de-DE" dirty="0"/>
              <a:t>-Menüs, </a:t>
            </a:r>
            <a:br>
              <a:rPr lang="de-DE" dirty="0"/>
            </a:br>
            <a:r>
              <a:rPr lang="de-DE" dirty="0"/>
              <a:t>Navigations-</a:t>
            </a:r>
            <a:br>
              <a:rPr lang="de-DE" dirty="0"/>
            </a:br>
            <a:r>
              <a:rPr lang="de-DE" dirty="0"/>
              <a:t>gruppen, etc.</a:t>
            </a:r>
          </a:p>
        </p:txBody>
      </p:sp>
      <p:sp>
        <p:nvSpPr>
          <p:cNvPr id="13" name="Sprechblase: rechteckig mit abgerundeten Ecken 12">
            <a:extLst>
              <a:ext uri="{FF2B5EF4-FFF2-40B4-BE49-F238E27FC236}">
                <a16:creationId xmlns:a16="http://schemas.microsoft.com/office/drawing/2014/main" id="{B029ACF8-EA5C-C332-DDAC-A6EE05BB3419}"/>
              </a:ext>
            </a:extLst>
          </p:cNvPr>
          <p:cNvSpPr/>
          <p:nvPr/>
        </p:nvSpPr>
        <p:spPr>
          <a:xfrm>
            <a:off x="6096000" y="1974060"/>
            <a:ext cx="3342979" cy="319893"/>
          </a:xfrm>
          <a:prstGeom prst="wedgeRoundRectCallout">
            <a:avLst>
              <a:gd name="adj1" fmla="val 56106"/>
              <a:gd name="adj2" fmla="val -42395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Ansehen und neu schreiben</a:t>
            </a:r>
          </a:p>
        </p:txBody>
      </p:sp>
      <p:sp>
        <p:nvSpPr>
          <p:cNvPr id="14" name="Sprechblase: rechteckig mit abgerundeten Ecken 13">
            <a:extLst>
              <a:ext uri="{FF2B5EF4-FFF2-40B4-BE49-F238E27FC236}">
                <a16:creationId xmlns:a16="http://schemas.microsoft.com/office/drawing/2014/main" id="{77A15F09-C157-48FC-6BF2-09B247B57B36}"/>
              </a:ext>
            </a:extLst>
          </p:cNvPr>
          <p:cNvSpPr/>
          <p:nvPr/>
        </p:nvSpPr>
        <p:spPr>
          <a:xfrm>
            <a:off x="6096000" y="2679301"/>
            <a:ext cx="3050248" cy="319893"/>
          </a:xfrm>
          <a:prstGeom prst="wedgeRoundRectCallout">
            <a:avLst>
              <a:gd name="adj1" fmla="val 56106"/>
              <a:gd name="adj2" fmla="val -42395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Komplett wegschmeißen</a:t>
            </a:r>
          </a:p>
        </p:txBody>
      </p:sp>
      <p:sp>
        <p:nvSpPr>
          <p:cNvPr id="15" name="Sprechblase: rechteckig mit abgerundeten Ecken 14">
            <a:extLst>
              <a:ext uri="{FF2B5EF4-FFF2-40B4-BE49-F238E27FC236}">
                <a16:creationId xmlns:a16="http://schemas.microsoft.com/office/drawing/2014/main" id="{EC5AF0DA-3D38-F2F4-33E0-CC328FC37CDB}"/>
              </a:ext>
            </a:extLst>
          </p:cNvPr>
          <p:cNvSpPr/>
          <p:nvPr/>
        </p:nvSpPr>
        <p:spPr>
          <a:xfrm>
            <a:off x="5876925" y="3323634"/>
            <a:ext cx="3657304" cy="319893"/>
          </a:xfrm>
          <a:prstGeom prst="wedgeRoundRectCallout">
            <a:avLst>
              <a:gd name="adj1" fmla="val 56106"/>
              <a:gd name="adj2" fmla="val -42395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Manche als Vorlage benutzen</a:t>
            </a:r>
          </a:p>
        </p:txBody>
      </p:sp>
      <p:sp>
        <p:nvSpPr>
          <p:cNvPr id="16" name="Sprechblase: rechteckig mit abgerundeten Ecken 15">
            <a:extLst>
              <a:ext uri="{FF2B5EF4-FFF2-40B4-BE49-F238E27FC236}">
                <a16:creationId xmlns:a16="http://schemas.microsoft.com/office/drawing/2014/main" id="{630EE222-EDE3-4B76-06A9-90E73340FC94}"/>
              </a:ext>
            </a:extLst>
          </p:cNvPr>
          <p:cNvSpPr/>
          <p:nvPr/>
        </p:nvSpPr>
        <p:spPr>
          <a:xfrm>
            <a:off x="3025682" y="4028875"/>
            <a:ext cx="3581104" cy="319893"/>
          </a:xfrm>
          <a:prstGeom prst="wedgeRoundRectCallout">
            <a:avLst>
              <a:gd name="adj1" fmla="val 56106"/>
              <a:gd name="adj2" fmla="val -42395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Sehr viel neu programmieren</a:t>
            </a:r>
          </a:p>
        </p:txBody>
      </p:sp>
      <p:sp>
        <p:nvSpPr>
          <p:cNvPr id="17" name="Sprechblase: rechteckig mit abgerundeten Ecken 16">
            <a:extLst>
              <a:ext uri="{FF2B5EF4-FFF2-40B4-BE49-F238E27FC236}">
                <a16:creationId xmlns:a16="http://schemas.microsoft.com/office/drawing/2014/main" id="{50EC386E-279D-9938-8346-5B38669E0A8C}"/>
              </a:ext>
            </a:extLst>
          </p:cNvPr>
          <p:cNvSpPr/>
          <p:nvPr/>
        </p:nvSpPr>
        <p:spPr>
          <a:xfrm>
            <a:off x="2895892" y="5508226"/>
            <a:ext cx="5400381" cy="319893"/>
          </a:xfrm>
          <a:prstGeom prst="wedgeRoundRectCallout">
            <a:avLst>
              <a:gd name="adj1" fmla="val 56106"/>
              <a:gd name="adj2" fmla="val -42395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Verstehen und vielleicht Struktur aufgreifen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9E1004D-EC93-D14B-0DE3-5F8793FCB3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0437" y="1393235"/>
            <a:ext cx="7046909" cy="52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6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 uiExpand="1" build="p" bldLvl="2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draußen, Behälter, Mülleimer, weiß enthält.&#10;&#10;Automatisch generierte Beschreibung">
            <a:extLst>
              <a:ext uri="{FF2B5EF4-FFF2-40B4-BE49-F238E27FC236}">
                <a16:creationId xmlns:a16="http://schemas.microsoft.com/office/drawing/2014/main" id="{B00CAD8F-82D7-92AB-86F3-F25B6BA14F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90500" y="1679745"/>
            <a:ext cx="12706350" cy="5444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B9E36DA-757B-F9D7-CD08-F2F64CA88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Wesentliches retten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DB6187C-90C6-1C8D-AE74-C1BF0138F7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Tabellen</a:t>
            </a:r>
          </a:p>
          <a:p>
            <a:r>
              <a:rPr lang="de-DE" dirty="0">
                <a:pattFill prst="dkHorz">
                  <a:fgClr>
                    <a:schemeClr val="tx1"/>
                  </a:fgClr>
                  <a:bgClr>
                    <a:schemeClr val="bg1"/>
                  </a:bgClr>
                </a:pattFill>
              </a:rPr>
              <a:t>Abfragen</a:t>
            </a:r>
          </a:p>
          <a:p>
            <a:r>
              <a:rPr lang="de-DE" dirty="0">
                <a:solidFill>
                  <a:schemeClr val="bg1">
                    <a:lumMod val="75000"/>
                  </a:schemeClr>
                </a:solidFill>
              </a:rPr>
              <a:t>Formulare</a:t>
            </a:r>
          </a:p>
          <a:p>
            <a:r>
              <a:rPr lang="de-DE" dirty="0">
                <a:solidFill>
                  <a:schemeClr val="bg1">
                    <a:lumMod val="75000"/>
                  </a:schemeClr>
                </a:solidFill>
              </a:rPr>
              <a:t>Berichte</a:t>
            </a:r>
          </a:p>
          <a:p>
            <a:r>
              <a:rPr lang="de-DE" dirty="0">
                <a:solidFill>
                  <a:schemeClr val="bg1">
                    <a:lumMod val="75000"/>
                  </a:schemeClr>
                </a:solidFill>
              </a:rPr>
              <a:t>Makros, Module</a:t>
            </a:r>
          </a:p>
          <a:p>
            <a:r>
              <a:rPr lang="de-DE" dirty="0">
                <a:solidFill>
                  <a:schemeClr val="bg1">
                    <a:lumMod val="75000"/>
                  </a:schemeClr>
                </a:solidFill>
              </a:rPr>
              <a:t>Ribbons, </a:t>
            </a:r>
            <a:br>
              <a:rPr lang="de-DE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de-DE" dirty="0" err="1">
                <a:solidFill>
                  <a:schemeClr val="bg1">
                    <a:lumMod val="75000"/>
                  </a:schemeClr>
                </a:solidFill>
              </a:rPr>
              <a:t>PopUp</a:t>
            </a:r>
            <a:r>
              <a:rPr lang="de-DE" dirty="0">
                <a:solidFill>
                  <a:schemeClr val="bg1">
                    <a:lumMod val="75000"/>
                  </a:schemeClr>
                </a:solidFill>
              </a:rPr>
              <a:t>-Menüs, </a:t>
            </a:r>
            <a:br>
              <a:rPr lang="de-DE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de-DE" dirty="0">
                <a:solidFill>
                  <a:schemeClr val="bg1">
                    <a:lumMod val="75000"/>
                  </a:schemeClr>
                </a:solidFill>
              </a:rPr>
              <a:t>Navigations-</a:t>
            </a:r>
            <a:br>
              <a:rPr lang="de-DE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de-DE" dirty="0">
                <a:solidFill>
                  <a:schemeClr val="bg1">
                    <a:lumMod val="75000"/>
                  </a:schemeClr>
                </a:solidFill>
              </a:rPr>
              <a:t>gruppen, etc.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CF60EC1-509E-FE13-6100-6B069BC1DBC8}"/>
              </a:ext>
            </a:extLst>
          </p:cNvPr>
          <p:cNvSpPr txBox="1"/>
          <p:nvPr/>
        </p:nvSpPr>
        <p:spPr>
          <a:xfrm>
            <a:off x="10262154" y="6667500"/>
            <a:ext cx="15948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Foto: Pawel Czerwinski</a:t>
            </a:r>
          </a:p>
        </p:txBody>
      </p:sp>
    </p:spTree>
    <p:extLst>
      <p:ext uri="{BB962C8B-B14F-4D97-AF65-F5344CB8AC3E}">
        <p14:creationId xmlns:p14="http://schemas.microsoft.com/office/powerpoint/2010/main" val="3952684425"/>
      </p:ext>
    </p:extLst>
  </p:cSld>
  <p:clrMapOvr>
    <a:masterClrMapping/>
  </p:clrMapOvr>
  <p:transition spd="slow"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6EB286-336A-307F-C106-55B2B4B4F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Hybrider Aufruf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8B9A593-9F7E-D927-49CA-50B9EFC264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Aufruf als Datenbank</a:t>
            </a:r>
          </a:p>
          <a:p>
            <a:pPr lvl="1"/>
            <a:r>
              <a:rPr lang="de-DE" dirty="0"/>
              <a:t>Nur Tabellen/Abfragen analysierbar</a:t>
            </a:r>
          </a:p>
          <a:p>
            <a:pPr lvl="1"/>
            <a:r>
              <a:rPr lang="de-DE" dirty="0"/>
              <a:t>Tastenkürzel funktionieren</a:t>
            </a:r>
          </a:p>
          <a:p>
            <a:pPr lvl="1"/>
            <a:r>
              <a:rPr lang="de-DE" dirty="0"/>
              <a:t>Viel Platz, weil Ribbon weggeblendet</a:t>
            </a:r>
          </a:p>
          <a:p>
            <a:pPr lvl="1"/>
            <a:r>
              <a:rPr lang="de-DE" dirty="0"/>
              <a:t>„</a:t>
            </a:r>
            <a:r>
              <a:rPr lang="de-DE" dirty="0" err="1"/>
              <a:t>unDate</a:t>
            </a:r>
            <a:r>
              <a:rPr lang="de-DE" dirty="0"/>
              <a:t>“ möglich</a:t>
            </a:r>
          </a:p>
          <a:p>
            <a:r>
              <a:rPr lang="de-DE" dirty="0"/>
              <a:t>Aufruf als Add-In</a:t>
            </a:r>
          </a:p>
          <a:p>
            <a:pPr lvl="1"/>
            <a:r>
              <a:rPr lang="de-DE" dirty="0"/>
              <a:t>Alle Objekte analysierbar</a:t>
            </a:r>
          </a:p>
          <a:p>
            <a:pPr lvl="1"/>
            <a:r>
              <a:rPr lang="de-DE" dirty="0"/>
              <a:t>Keine Tastenkürzel</a:t>
            </a:r>
          </a:p>
          <a:p>
            <a:pPr lvl="1"/>
            <a:r>
              <a:rPr lang="de-DE" dirty="0"/>
              <a:t>Aktuelle Datenbank bestimmt Aussehen</a:t>
            </a:r>
          </a:p>
          <a:p>
            <a:pPr lvl="1"/>
            <a:r>
              <a:rPr lang="de-DE" dirty="0"/>
              <a:t>Kein „</a:t>
            </a:r>
            <a:r>
              <a:rPr lang="de-DE" dirty="0" err="1"/>
              <a:t>unDate</a:t>
            </a:r>
            <a:r>
              <a:rPr lang="de-DE" dirty="0"/>
              <a:t>“ möglich</a:t>
            </a:r>
          </a:p>
          <a:p>
            <a:endParaRPr lang="de-DE" dirty="0"/>
          </a:p>
        </p:txBody>
      </p:sp>
      <p:pic>
        <p:nvPicPr>
          <p:cNvPr id="5" name="Grafik 4" descr="Ein Bild, das gelb enthält.&#10;&#10;Automatisch generierte Beschreibung">
            <a:extLst>
              <a:ext uri="{FF2B5EF4-FFF2-40B4-BE49-F238E27FC236}">
                <a16:creationId xmlns:a16="http://schemas.microsoft.com/office/drawing/2014/main" id="{66DE75F5-0895-D148-AE21-706E202D02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6029" y="792629"/>
            <a:ext cx="5663565" cy="6065371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0EF40405-4004-BB4B-2841-EEA1041A9B92}"/>
              </a:ext>
            </a:extLst>
          </p:cNvPr>
          <p:cNvSpPr txBox="1"/>
          <p:nvPr/>
        </p:nvSpPr>
        <p:spPr>
          <a:xfrm>
            <a:off x="10262154" y="6667500"/>
            <a:ext cx="15948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Foto: James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Steakley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Sprechblase: rechteckig mit abgerundeten Ecken 3">
            <a:extLst>
              <a:ext uri="{FF2B5EF4-FFF2-40B4-BE49-F238E27FC236}">
                <a16:creationId xmlns:a16="http://schemas.microsoft.com/office/drawing/2014/main" id="{5B144508-480B-CAD6-87AB-93540BBDDF1F}"/>
              </a:ext>
            </a:extLst>
          </p:cNvPr>
          <p:cNvSpPr/>
          <p:nvPr/>
        </p:nvSpPr>
        <p:spPr>
          <a:xfrm>
            <a:off x="4725595" y="1256362"/>
            <a:ext cx="3317069" cy="671162"/>
          </a:xfrm>
          <a:prstGeom prst="wedgeRoundRectCallout">
            <a:avLst>
              <a:gd name="adj1" fmla="val -65728"/>
              <a:gd name="adj2" fmla="val 113201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upDate_plus_AddIn.accda</a:t>
            </a:r>
            <a:br>
              <a:rPr lang="de-DE" b="1" dirty="0">
                <a:solidFill>
                  <a:sysClr val="windowText" lastClr="000000"/>
                </a:solidFill>
                <a:latin typeface="+mj-lt"/>
              </a:rPr>
            </a:br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(Symbolfoto)</a:t>
            </a:r>
          </a:p>
        </p:txBody>
      </p:sp>
    </p:spTree>
    <p:extLst>
      <p:ext uri="{BB962C8B-B14F-4D97-AF65-F5344CB8AC3E}">
        <p14:creationId xmlns:p14="http://schemas.microsoft.com/office/powerpoint/2010/main" val="231808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bldLvl="2"/>
      <p:bldP spid="4" grpId="0" animBg="1"/>
      <p:bldP spid="4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Snack, Essen, Nachspeise, Fingerfood enthält.&#10;&#10;Automatisch generierte Beschreibung">
            <a:extLst>
              <a:ext uri="{FF2B5EF4-FFF2-40B4-BE49-F238E27FC236}">
                <a16:creationId xmlns:a16="http://schemas.microsoft.com/office/drawing/2014/main" id="{E93867B7-07E7-7EFB-F94A-FAEBFE3773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91262" y="2970284"/>
            <a:ext cx="5994429" cy="391266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F37C57A-A313-F689-A462-B1DEEC5FB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Sonstige Leckerbissen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C737B1B-CBB6-77DD-43D3-F01990D886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Überblick anzeigen</a:t>
            </a:r>
          </a:p>
          <a:p>
            <a:r>
              <a:rPr lang="de-DE" dirty="0"/>
              <a:t>Nach Excel oder in Website exportieren</a:t>
            </a:r>
          </a:p>
          <a:p>
            <a:r>
              <a:rPr lang="de-DE" dirty="0"/>
              <a:t>Felder oder Steuerelemente umbenennen</a:t>
            </a:r>
          </a:p>
          <a:p>
            <a:r>
              <a:rPr lang="de-DE" dirty="0"/>
              <a:t>Formular-/Bericht-Eigenschaften filtern</a:t>
            </a:r>
          </a:p>
          <a:p>
            <a:r>
              <a:rPr lang="de-DE" dirty="0"/>
              <a:t>Fehlende Verknüpfungen finden</a:t>
            </a:r>
          </a:p>
          <a:p>
            <a:r>
              <a:rPr lang="de-DE" dirty="0" err="1"/>
              <a:t>Decompile</a:t>
            </a:r>
            <a:r>
              <a:rPr lang="de-DE" dirty="0"/>
              <a:t>-Text bereitstellen</a:t>
            </a:r>
          </a:p>
          <a:p>
            <a:r>
              <a:rPr lang="de-DE" dirty="0"/>
              <a:t>Datenbanken vergleichen</a:t>
            </a:r>
          </a:p>
          <a:p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8C09FC2-1AAE-B79D-5080-1A1304432911}"/>
              </a:ext>
            </a:extLst>
          </p:cNvPr>
          <p:cNvSpPr txBox="1"/>
          <p:nvPr/>
        </p:nvSpPr>
        <p:spPr>
          <a:xfrm>
            <a:off x="10262154" y="6667500"/>
            <a:ext cx="15948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Foto: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pxhere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3428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BD2109E3-C39C-32A0-EEC7-774211E56106}"/>
              </a:ext>
            </a:extLst>
          </p:cNvPr>
          <p:cNvSpPr txBox="1"/>
          <p:nvPr/>
        </p:nvSpPr>
        <p:spPr>
          <a:xfrm>
            <a:off x="-312176" y="920605"/>
            <a:ext cx="12439650" cy="3847207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25000" b="1" spc="-2300" dirty="0">
                <a:solidFill>
                  <a:schemeClr val="accent6">
                    <a:lumMod val="75000"/>
                  </a:schemeClr>
                </a:solidFill>
                <a:effectLst/>
                <a:latin typeface="+mj-lt"/>
              </a:rPr>
              <a:t>Tabellen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8C0306BD-5BB2-5815-605D-6733C99AA6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37097" y="3243714"/>
            <a:ext cx="3954136" cy="3710537"/>
          </a:xfrm>
          <a:prstGeom prst="rect">
            <a:avLst/>
          </a:prstGeom>
        </p:spPr>
      </p:pic>
      <p:sp>
        <p:nvSpPr>
          <p:cNvPr id="12" name="Titel 11">
            <a:extLst>
              <a:ext uri="{FF2B5EF4-FFF2-40B4-BE49-F238E27FC236}">
                <a16:creationId xmlns:a16="http://schemas.microsoft.com/office/drawing/2014/main" id="{DC22DF25-7D18-777A-F4EC-2966E0961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Intensiver Blick auf …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802B8086-61FF-463A-9B34-1EDCC886C5C9}"/>
              </a:ext>
            </a:extLst>
          </p:cNvPr>
          <p:cNvSpPr txBox="1"/>
          <p:nvPr/>
        </p:nvSpPr>
        <p:spPr>
          <a:xfrm>
            <a:off x="10262154" y="6667500"/>
            <a:ext cx="15948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Foto: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Ylloh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68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B9FF08-5D6D-08A7-7859-E8F8AABB8B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Liste aller Tabellen</a:t>
            </a:r>
          </a:p>
        </p:txBody>
      </p:sp>
      <p:sp>
        <p:nvSpPr>
          <p:cNvPr id="19" name="!!!Firmentypen">
            <a:extLst>
              <a:ext uri="{FF2B5EF4-FFF2-40B4-BE49-F238E27FC236}">
                <a16:creationId xmlns:a16="http://schemas.microsoft.com/office/drawing/2014/main" id="{A9742706-F614-173F-73DF-2840D9379080}"/>
              </a:ext>
            </a:extLst>
          </p:cNvPr>
          <p:cNvSpPr/>
          <p:nvPr/>
        </p:nvSpPr>
        <p:spPr>
          <a:xfrm>
            <a:off x="5967600" y="2107336"/>
            <a:ext cx="1897816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Firmentypen</a:t>
            </a:r>
          </a:p>
        </p:txBody>
      </p:sp>
      <p:sp>
        <p:nvSpPr>
          <p:cNvPr id="20" name="!!!Firmen">
            <a:extLst>
              <a:ext uri="{FF2B5EF4-FFF2-40B4-BE49-F238E27FC236}">
                <a16:creationId xmlns:a16="http://schemas.microsoft.com/office/drawing/2014/main" id="{A75C8DD3-9004-0004-B9B7-E063B2A92EBC}"/>
              </a:ext>
            </a:extLst>
          </p:cNvPr>
          <p:cNvSpPr/>
          <p:nvPr/>
        </p:nvSpPr>
        <p:spPr>
          <a:xfrm>
            <a:off x="6685805" y="1219967"/>
            <a:ext cx="1179611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Firmen</a:t>
            </a:r>
          </a:p>
        </p:txBody>
      </p:sp>
      <p:sp>
        <p:nvSpPr>
          <p:cNvPr id="21" name="!!!Projekte">
            <a:extLst>
              <a:ext uri="{FF2B5EF4-FFF2-40B4-BE49-F238E27FC236}">
                <a16:creationId xmlns:a16="http://schemas.microsoft.com/office/drawing/2014/main" id="{2743A5DA-3719-BD58-246E-AF114808A5B3}"/>
              </a:ext>
            </a:extLst>
          </p:cNvPr>
          <p:cNvSpPr/>
          <p:nvPr/>
        </p:nvSpPr>
        <p:spPr>
          <a:xfrm>
            <a:off x="10439121" y="2107336"/>
            <a:ext cx="1417917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Projekte</a:t>
            </a:r>
          </a:p>
        </p:txBody>
      </p:sp>
      <p:sp>
        <p:nvSpPr>
          <p:cNvPr id="22" name="!!!Projekttypen">
            <a:extLst>
              <a:ext uri="{FF2B5EF4-FFF2-40B4-BE49-F238E27FC236}">
                <a16:creationId xmlns:a16="http://schemas.microsoft.com/office/drawing/2014/main" id="{FB1CCF25-DB3D-CA60-EC9F-AC7D62AE926D}"/>
              </a:ext>
            </a:extLst>
          </p:cNvPr>
          <p:cNvSpPr/>
          <p:nvPr/>
        </p:nvSpPr>
        <p:spPr>
          <a:xfrm>
            <a:off x="10053274" y="2994705"/>
            <a:ext cx="1803764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Projekttypen</a:t>
            </a:r>
          </a:p>
        </p:txBody>
      </p:sp>
      <p:sp>
        <p:nvSpPr>
          <p:cNvPr id="23" name="!!!Teilprojekte">
            <a:extLst>
              <a:ext uri="{FF2B5EF4-FFF2-40B4-BE49-F238E27FC236}">
                <a16:creationId xmlns:a16="http://schemas.microsoft.com/office/drawing/2014/main" id="{74277F85-6E8A-AF38-0FB3-06948AB96689}"/>
              </a:ext>
            </a:extLst>
          </p:cNvPr>
          <p:cNvSpPr/>
          <p:nvPr/>
        </p:nvSpPr>
        <p:spPr>
          <a:xfrm>
            <a:off x="9900512" y="4769443"/>
            <a:ext cx="1956526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Teilprojekte</a:t>
            </a:r>
          </a:p>
        </p:txBody>
      </p:sp>
      <p:sp>
        <p:nvSpPr>
          <p:cNvPr id="24" name="!!!Beteiligte">
            <a:extLst>
              <a:ext uri="{FF2B5EF4-FFF2-40B4-BE49-F238E27FC236}">
                <a16:creationId xmlns:a16="http://schemas.microsoft.com/office/drawing/2014/main" id="{D320DE98-5E4D-C1B2-DF2A-3CFF9823534D}"/>
              </a:ext>
            </a:extLst>
          </p:cNvPr>
          <p:cNvSpPr/>
          <p:nvPr/>
        </p:nvSpPr>
        <p:spPr>
          <a:xfrm>
            <a:off x="2239730" y="2994705"/>
            <a:ext cx="1500828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Beteiligte</a:t>
            </a:r>
          </a:p>
        </p:txBody>
      </p:sp>
      <p:sp>
        <p:nvSpPr>
          <p:cNvPr id="25" name="!!!Orte">
            <a:extLst>
              <a:ext uri="{FF2B5EF4-FFF2-40B4-BE49-F238E27FC236}">
                <a16:creationId xmlns:a16="http://schemas.microsoft.com/office/drawing/2014/main" id="{341978A8-B3C6-DA2C-9A89-6DD8FCC3860B}"/>
              </a:ext>
            </a:extLst>
          </p:cNvPr>
          <p:cNvSpPr/>
          <p:nvPr/>
        </p:nvSpPr>
        <p:spPr>
          <a:xfrm>
            <a:off x="10810663" y="1219967"/>
            <a:ext cx="1046375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Orte</a:t>
            </a:r>
          </a:p>
        </p:txBody>
      </p:sp>
      <p:sp>
        <p:nvSpPr>
          <p:cNvPr id="26" name="!!!Adressen">
            <a:extLst>
              <a:ext uri="{FF2B5EF4-FFF2-40B4-BE49-F238E27FC236}">
                <a16:creationId xmlns:a16="http://schemas.microsoft.com/office/drawing/2014/main" id="{C045254A-9CB7-C448-661F-1593AC5C7CA4}"/>
              </a:ext>
            </a:extLst>
          </p:cNvPr>
          <p:cNvSpPr/>
          <p:nvPr/>
        </p:nvSpPr>
        <p:spPr>
          <a:xfrm>
            <a:off x="2188342" y="1219967"/>
            <a:ext cx="1552216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Adressen</a:t>
            </a:r>
          </a:p>
        </p:txBody>
      </p:sp>
      <p:sp>
        <p:nvSpPr>
          <p:cNvPr id="27" name="!!!Provinzen">
            <a:extLst>
              <a:ext uri="{FF2B5EF4-FFF2-40B4-BE49-F238E27FC236}">
                <a16:creationId xmlns:a16="http://schemas.microsoft.com/office/drawing/2014/main" id="{E3A6DA7F-5ABA-516C-5D26-C647E8280605}"/>
              </a:ext>
            </a:extLst>
          </p:cNvPr>
          <p:cNvSpPr/>
          <p:nvPr/>
        </p:nvSpPr>
        <p:spPr>
          <a:xfrm>
            <a:off x="10341141" y="3882074"/>
            <a:ext cx="1515897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Provinzen</a:t>
            </a:r>
          </a:p>
        </p:txBody>
      </p:sp>
      <p:sp>
        <p:nvSpPr>
          <p:cNvPr id="28" name="!!!Laender">
            <a:extLst>
              <a:ext uri="{FF2B5EF4-FFF2-40B4-BE49-F238E27FC236}">
                <a16:creationId xmlns:a16="http://schemas.microsoft.com/office/drawing/2014/main" id="{7EA0303D-C42D-B4CE-D900-B97DEEB93AA0}"/>
              </a:ext>
            </a:extLst>
          </p:cNvPr>
          <p:cNvSpPr/>
          <p:nvPr/>
        </p:nvSpPr>
        <p:spPr>
          <a:xfrm>
            <a:off x="6606985" y="4769443"/>
            <a:ext cx="1258431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Länder</a:t>
            </a:r>
          </a:p>
        </p:txBody>
      </p:sp>
      <p:sp>
        <p:nvSpPr>
          <p:cNvPr id="29" name="!!!Budgets">
            <a:extLst>
              <a:ext uri="{FF2B5EF4-FFF2-40B4-BE49-F238E27FC236}">
                <a16:creationId xmlns:a16="http://schemas.microsoft.com/office/drawing/2014/main" id="{93CE1CF4-FA50-0F73-D7CA-E1781076E581}"/>
              </a:ext>
            </a:extLst>
          </p:cNvPr>
          <p:cNvSpPr/>
          <p:nvPr/>
        </p:nvSpPr>
        <p:spPr>
          <a:xfrm>
            <a:off x="2482126" y="3882074"/>
            <a:ext cx="1258432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Budgets</a:t>
            </a:r>
          </a:p>
        </p:txBody>
      </p:sp>
      <p:sp>
        <p:nvSpPr>
          <p:cNvPr id="30" name="!!!Adresstypen">
            <a:extLst>
              <a:ext uri="{FF2B5EF4-FFF2-40B4-BE49-F238E27FC236}">
                <a16:creationId xmlns:a16="http://schemas.microsoft.com/office/drawing/2014/main" id="{5B3BF9AC-72B2-261C-FB13-4ECD5F6BAFD2}"/>
              </a:ext>
            </a:extLst>
          </p:cNvPr>
          <p:cNvSpPr/>
          <p:nvPr/>
        </p:nvSpPr>
        <p:spPr>
          <a:xfrm>
            <a:off x="1875072" y="2107336"/>
            <a:ext cx="1865486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Adresstypen</a:t>
            </a:r>
          </a:p>
        </p:txBody>
      </p:sp>
      <p:sp>
        <p:nvSpPr>
          <p:cNvPr id="31" name="!!!Kontakte">
            <a:extLst>
              <a:ext uri="{FF2B5EF4-FFF2-40B4-BE49-F238E27FC236}">
                <a16:creationId xmlns:a16="http://schemas.microsoft.com/office/drawing/2014/main" id="{B0EE7802-F7D3-BF45-9C24-131D56EFF159}"/>
              </a:ext>
            </a:extLst>
          </p:cNvPr>
          <p:cNvSpPr/>
          <p:nvPr/>
        </p:nvSpPr>
        <p:spPr>
          <a:xfrm>
            <a:off x="6313200" y="2994705"/>
            <a:ext cx="1552216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Kontakte</a:t>
            </a:r>
          </a:p>
        </p:txBody>
      </p:sp>
      <p:sp>
        <p:nvSpPr>
          <p:cNvPr id="32" name="!!!Kontakttypen">
            <a:extLst>
              <a:ext uri="{FF2B5EF4-FFF2-40B4-BE49-F238E27FC236}">
                <a16:creationId xmlns:a16="http://schemas.microsoft.com/office/drawing/2014/main" id="{38864686-F8BB-4AE7-6CD9-ACEE331C0394}"/>
              </a:ext>
            </a:extLst>
          </p:cNvPr>
          <p:cNvSpPr/>
          <p:nvPr/>
        </p:nvSpPr>
        <p:spPr>
          <a:xfrm>
            <a:off x="5919152" y="3882074"/>
            <a:ext cx="1946264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Kontakttypen</a:t>
            </a:r>
          </a:p>
        </p:txBody>
      </p:sp>
      <p:sp>
        <p:nvSpPr>
          <p:cNvPr id="33" name="!!!Filter">
            <a:extLst>
              <a:ext uri="{FF2B5EF4-FFF2-40B4-BE49-F238E27FC236}">
                <a16:creationId xmlns:a16="http://schemas.microsoft.com/office/drawing/2014/main" id="{30AE2742-0C3D-4390-826A-CD927A3395A3}"/>
              </a:ext>
            </a:extLst>
          </p:cNvPr>
          <p:cNvSpPr/>
          <p:nvPr/>
        </p:nvSpPr>
        <p:spPr>
          <a:xfrm>
            <a:off x="2784249" y="4769443"/>
            <a:ext cx="956309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Filter</a:t>
            </a:r>
          </a:p>
        </p:txBody>
      </p:sp>
      <p:sp>
        <p:nvSpPr>
          <p:cNvPr id="34" name="!!!Optionen">
            <a:extLst>
              <a:ext uri="{FF2B5EF4-FFF2-40B4-BE49-F238E27FC236}">
                <a16:creationId xmlns:a16="http://schemas.microsoft.com/office/drawing/2014/main" id="{07486222-D5A0-846D-83BC-0BFDE4A6FA27}"/>
              </a:ext>
            </a:extLst>
          </p:cNvPr>
          <p:cNvSpPr/>
          <p:nvPr/>
        </p:nvSpPr>
        <p:spPr>
          <a:xfrm>
            <a:off x="6469844" y="5656810"/>
            <a:ext cx="1395572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Optionen</a:t>
            </a:r>
          </a:p>
        </p:txBody>
      </p:sp>
      <p:sp>
        <p:nvSpPr>
          <p:cNvPr id="35" name="!!!Filtertypen">
            <a:extLst>
              <a:ext uri="{FF2B5EF4-FFF2-40B4-BE49-F238E27FC236}">
                <a16:creationId xmlns:a16="http://schemas.microsoft.com/office/drawing/2014/main" id="{85EB9E35-72CF-4AB6-66E4-E430BC71B662}"/>
              </a:ext>
            </a:extLst>
          </p:cNvPr>
          <p:cNvSpPr/>
          <p:nvPr/>
        </p:nvSpPr>
        <p:spPr>
          <a:xfrm>
            <a:off x="2091406" y="5656810"/>
            <a:ext cx="1649152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Filtertypen</a:t>
            </a:r>
          </a:p>
        </p:txBody>
      </p:sp>
    </p:spTree>
    <p:extLst>
      <p:ext uri="{BB962C8B-B14F-4D97-AF65-F5344CB8AC3E}">
        <p14:creationId xmlns:p14="http://schemas.microsoft.com/office/powerpoint/2010/main" val="192293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B4F55C-8730-1A6D-04D0-5EA18162C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Struktur aller Tabellen</a:t>
            </a:r>
          </a:p>
        </p:txBody>
      </p:sp>
      <p:grpSp>
        <p:nvGrpSpPr>
          <p:cNvPr id="6" name="Pfeile">
            <a:extLst>
              <a:ext uri="{FF2B5EF4-FFF2-40B4-BE49-F238E27FC236}">
                <a16:creationId xmlns:a16="http://schemas.microsoft.com/office/drawing/2014/main" id="{42B7E27E-E1EB-D4E3-59F1-9C6DD74F9B29}"/>
              </a:ext>
            </a:extLst>
          </p:cNvPr>
          <p:cNvGrpSpPr/>
          <p:nvPr/>
        </p:nvGrpSpPr>
        <p:grpSpPr>
          <a:xfrm>
            <a:off x="1884357" y="2443014"/>
            <a:ext cx="9045924" cy="2847057"/>
            <a:chOff x="1884357" y="2443014"/>
            <a:chExt cx="9045924" cy="2847057"/>
          </a:xfrm>
        </p:grpSpPr>
        <p:cxnSp>
          <p:nvCxnSpPr>
            <p:cNvPr id="36" name="Gerade Verbindung mit Pfeil 35">
              <a:extLst>
                <a:ext uri="{FF2B5EF4-FFF2-40B4-BE49-F238E27FC236}">
                  <a16:creationId xmlns:a16="http://schemas.microsoft.com/office/drawing/2014/main" id="{D37CC726-4209-8FE1-6E5A-433D59B8A71E}"/>
                </a:ext>
              </a:extLst>
            </p:cNvPr>
            <p:cNvCxnSpPr>
              <a:cxnSpLocks/>
              <a:stCxn id="66" idx="3"/>
              <a:endCxn id="68" idx="2"/>
            </p:cNvCxnSpPr>
            <p:nvPr/>
          </p:nvCxnSpPr>
          <p:spPr>
            <a:xfrm flipV="1">
              <a:off x="9358129" y="2443014"/>
              <a:ext cx="386650" cy="501921"/>
            </a:xfrm>
            <a:prstGeom prst="straightConnector1">
              <a:avLst/>
            </a:prstGeom>
            <a:ln w="57150" cap="rnd"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 Verbindung mit Pfeil 36">
              <a:extLst>
                <a:ext uri="{FF2B5EF4-FFF2-40B4-BE49-F238E27FC236}">
                  <a16:creationId xmlns:a16="http://schemas.microsoft.com/office/drawing/2014/main" id="{4BE12FD5-C4E6-1504-CE4B-FE42907711CD}"/>
                </a:ext>
              </a:extLst>
            </p:cNvPr>
            <p:cNvCxnSpPr>
              <a:cxnSpLocks/>
              <a:stCxn id="59" idx="1"/>
              <a:endCxn id="57" idx="2"/>
            </p:cNvCxnSpPr>
            <p:nvPr/>
          </p:nvCxnSpPr>
          <p:spPr>
            <a:xfrm flipH="1" flipV="1">
              <a:off x="4377851" y="4740921"/>
              <a:ext cx="2762467" cy="549150"/>
            </a:xfrm>
            <a:prstGeom prst="straightConnector1">
              <a:avLst/>
            </a:prstGeom>
            <a:ln w="57150" cap="rnd"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Gerade Verbindung mit Pfeil 37">
              <a:extLst>
                <a:ext uri="{FF2B5EF4-FFF2-40B4-BE49-F238E27FC236}">
                  <a16:creationId xmlns:a16="http://schemas.microsoft.com/office/drawing/2014/main" id="{04D4BC03-1FB5-C3A8-E70E-D8254C6F8653}"/>
                </a:ext>
              </a:extLst>
            </p:cNvPr>
            <p:cNvCxnSpPr>
              <a:cxnSpLocks/>
              <a:stCxn id="59" idx="1"/>
              <a:endCxn id="53" idx="2"/>
            </p:cNvCxnSpPr>
            <p:nvPr/>
          </p:nvCxnSpPr>
          <p:spPr>
            <a:xfrm flipH="1" flipV="1">
              <a:off x="6651591" y="3208983"/>
              <a:ext cx="488727" cy="2081088"/>
            </a:xfrm>
            <a:prstGeom prst="straightConnector1">
              <a:avLst/>
            </a:prstGeom>
            <a:ln w="57150" cap="rnd"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>
              <a:extLst>
                <a:ext uri="{FF2B5EF4-FFF2-40B4-BE49-F238E27FC236}">
                  <a16:creationId xmlns:a16="http://schemas.microsoft.com/office/drawing/2014/main" id="{4BB97295-C149-96BC-0E24-9739DB7E4C65}"/>
                </a:ext>
              </a:extLst>
            </p:cNvPr>
            <p:cNvCxnSpPr>
              <a:cxnSpLocks/>
              <a:stCxn id="53" idx="3"/>
              <a:endCxn id="52" idx="2"/>
            </p:cNvCxnSpPr>
            <p:nvPr/>
          </p:nvCxnSpPr>
          <p:spPr>
            <a:xfrm flipV="1">
              <a:off x="7241396" y="2443014"/>
              <a:ext cx="359102" cy="495969"/>
            </a:xfrm>
            <a:prstGeom prst="straightConnector1">
              <a:avLst/>
            </a:prstGeom>
            <a:ln w="57150" cap="rnd"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Gerade Verbindung mit Pfeil 39">
              <a:extLst>
                <a:ext uri="{FF2B5EF4-FFF2-40B4-BE49-F238E27FC236}">
                  <a16:creationId xmlns:a16="http://schemas.microsoft.com/office/drawing/2014/main" id="{75A584FA-E461-37B5-1842-1014E7977808}"/>
                </a:ext>
              </a:extLst>
            </p:cNvPr>
            <p:cNvCxnSpPr>
              <a:cxnSpLocks/>
              <a:stCxn id="54" idx="3"/>
              <a:endCxn id="53" idx="2"/>
            </p:cNvCxnSpPr>
            <p:nvPr/>
          </p:nvCxnSpPr>
          <p:spPr>
            <a:xfrm flipV="1">
              <a:off x="6152394" y="3208983"/>
              <a:ext cx="499197" cy="490017"/>
            </a:xfrm>
            <a:prstGeom prst="straightConnector1">
              <a:avLst/>
            </a:prstGeom>
            <a:ln w="57150" cap="rnd"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Gerade Verbindung mit Pfeil 40">
              <a:extLst>
                <a:ext uri="{FF2B5EF4-FFF2-40B4-BE49-F238E27FC236}">
                  <a16:creationId xmlns:a16="http://schemas.microsoft.com/office/drawing/2014/main" id="{C13C0BCB-3B72-BEB6-C7A4-4CDA61041BB7}"/>
                </a:ext>
              </a:extLst>
            </p:cNvPr>
            <p:cNvCxnSpPr>
              <a:cxnSpLocks/>
              <a:stCxn id="54" idx="1"/>
              <a:endCxn id="55" idx="2"/>
            </p:cNvCxnSpPr>
            <p:nvPr/>
          </p:nvCxnSpPr>
          <p:spPr>
            <a:xfrm flipH="1" flipV="1">
              <a:off x="2635462" y="3205037"/>
              <a:ext cx="2099015" cy="493963"/>
            </a:xfrm>
            <a:prstGeom prst="straightConnector1">
              <a:avLst/>
            </a:prstGeom>
            <a:ln w="57150" cap="rnd"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Gerade Verbindung mit Pfeil 41">
              <a:extLst>
                <a:ext uri="{FF2B5EF4-FFF2-40B4-BE49-F238E27FC236}">
                  <a16:creationId xmlns:a16="http://schemas.microsoft.com/office/drawing/2014/main" id="{C96A8D1A-4B14-5589-7B0E-370A394DBCF5}"/>
                </a:ext>
              </a:extLst>
            </p:cNvPr>
            <p:cNvCxnSpPr>
              <a:cxnSpLocks/>
              <a:stCxn id="56" idx="1"/>
              <a:endCxn id="54" idx="2"/>
            </p:cNvCxnSpPr>
            <p:nvPr/>
          </p:nvCxnSpPr>
          <p:spPr>
            <a:xfrm flipH="1" flipV="1">
              <a:off x="5443436" y="3969000"/>
              <a:ext cx="400769" cy="501921"/>
            </a:xfrm>
            <a:prstGeom prst="straightConnector1">
              <a:avLst/>
            </a:prstGeom>
            <a:ln w="57150" cap="rnd"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 Verbindung mit Pfeil 42">
              <a:extLst>
                <a:ext uri="{FF2B5EF4-FFF2-40B4-BE49-F238E27FC236}">
                  <a16:creationId xmlns:a16="http://schemas.microsoft.com/office/drawing/2014/main" id="{3805D58A-F0D4-3B64-35DD-0B9152C467DF}"/>
                </a:ext>
              </a:extLst>
            </p:cNvPr>
            <p:cNvCxnSpPr>
              <a:cxnSpLocks/>
              <a:stCxn id="57" idx="3"/>
              <a:endCxn id="54" idx="2"/>
            </p:cNvCxnSpPr>
            <p:nvPr/>
          </p:nvCxnSpPr>
          <p:spPr>
            <a:xfrm flipV="1">
              <a:off x="5128265" y="3969000"/>
              <a:ext cx="315171" cy="501921"/>
            </a:xfrm>
            <a:prstGeom prst="straightConnector1">
              <a:avLst/>
            </a:prstGeom>
            <a:ln w="57150" cap="rnd"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Gerade Verbindung mit Pfeil 43">
              <a:extLst>
                <a:ext uri="{FF2B5EF4-FFF2-40B4-BE49-F238E27FC236}">
                  <a16:creationId xmlns:a16="http://schemas.microsoft.com/office/drawing/2014/main" id="{44795275-8BD1-6344-2B68-E8D1FF42F87C}"/>
                </a:ext>
              </a:extLst>
            </p:cNvPr>
            <p:cNvCxnSpPr>
              <a:cxnSpLocks/>
              <a:stCxn id="59" idx="1"/>
              <a:endCxn id="56" idx="2"/>
            </p:cNvCxnSpPr>
            <p:nvPr/>
          </p:nvCxnSpPr>
          <p:spPr>
            <a:xfrm flipH="1" flipV="1">
              <a:off x="6822468" y="4740921"/>
              <a:ext cx="317850" cy="549150"/>
            </a:xfrm>
            <a:prstGeom prst="straightConnector1">
              <a:avLst/>
            </a:prstGeom>
            <a:ln w="57150" cap="rnd"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Gerade Verbindung mit Pfeil 44">
              <a:extLst>
                <a:ext uri="{FF2B5EF4-FFF2-40B4-BE49-F238E27FC236}">
                  <a16:creationId xmlns:a16="http://schemas.microsoft.com/office/drawing/2014/main" id="{9504ED5F-E922-2CE4-83D9-915085115CB7}"/>
                </a:ext>
              </a:extLst>
            </p:cNvPr>
            <p:cNvCxnSpPr>
              <a:cxnSpLocks/>
              <a:stCxn id="60" idx="3"/>
              <a:endCxn id="61" idx="2"/>
            </p:cNvCxnSpPr>
            <p:nvPr/>
          </p:nvCxnSpPr>
          <p:spPr>
            <a:xfrm flipV="1">
              <a:off x="10569355" y="3205037"/>
              <a:ext cx="275201" cy="493963"/>
            </a:xfrm>
            <a:prstGeom prst="straightConnector1">
              <a:avLst/>
            </a:prstGeom>
            <a:ln w="57150" cap="rnd"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Gerade Verbindung mit Pfeil 45">
              <a:extLst>
                <a:ext uri="{FF2B5EF4-FFF2-40B4-BE49-F238E27FC236}">
                  <a16:creationId xmlns:a16="http://schemas.microsoft.com/office/drawing/2014/main" id="{F4E07B97-704B-8AF4-0B65-D60C12A60B14}"/>
                </a:ext>
              </a:extLst>
            </p:cNvPr>
            <p:cNvCxnSpPr>
              <a:cxnSpLocks/>
              <a:stCxn id="58" idx="3"/>
              <a:endCxn id="60" idx="2"/>
            </p:cNvCxnSpPr>
            <p:nvPr/>
          </p:nvCxnSpPr>
          <p:spPr>
            <a:xfrm flipV="1">
              <a:off x="9476527" y="3969000"/>
              <a:ext cx="334880" cy="501921"/>
            </a:xfrm>
            <a:prstGeom prst="straightConnector1">
              <a:avLst/>
            </a:prstGeom>
            <a:ln w="57150" cap="rnd"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 Verbindung mit Pfeil 46">
              <a:extLst>
                <a:ext uri="{FF2B5EF4-FFF2-40B4-BE49-F238E27FC236}">
                  <a16:creationId xmlns:a16="http://schemas.microsoft.com/office/drawing/2014/main" id="{A8EF49E8-4ADB-3C65-A207-A069848087F5}"/>
                </a:ext>
              </a:extLst>
            </p:cNvPr>
            <p:cNvCxnSpPr>
              <a:cxnSpLocks/>
              <a:stCxn id="59" idx="3"/>
              <a:endCxn id="58" idx="2"/>
            </p:cNvCxnSpPr>
            <p:nvPr/>
          </p:nvCxnSpPr>
          <p:spPr>
            <a:xfrm flipV="1">
              <a:off x="8692534" y="4740921"/>
              <a:ext cx="260806" cy="549150"/>
            </a:xfrm>
            <a:prstGeom prst="straightConnector1">
              <a:avLst/>
            </a:prstGeom>
            <a:ln w="57150" cap="rnd"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 Verbindung mit Pfeil 47">
              <a:extLst>
                <a:ext uri="{FF2B5EF4-FFF2-40B4-BE49-F238E27FC236}">
                  <a16:creationId xmlns:a16="http://schemas.microsoft.com/office/drawing/2014/main" id="{AD3D1AC8-B36A-30EF-DBD2-1733A744CFD1}"/>
                </a:ext>
              </a:extLst>
            </p:cNvPr>
            <p:cNvCxnSpPr>
              <a:cxnSpLocks/>
              <a:stCxn id="54" idx="1"/>
              <a:endCxn id="62" idx="2"/>
            </p:cNvCxnSpPr>
            <p:nvPr/>
          </p:nvCxnSpPr>
          <p:spPr>
            <a:xfrm flipH="1" flipV="1">
              <a:off x="4343567" y="3205037"/>
              <a:ext cx="390910" cy="493963"/>
            </a:xfrm>
            <a:prstGeom prst="straightConnector1">
              <a:avLst/>
            </a:prstGeom>
            <a:ln w="57150" cap="rnd"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 Verbindung mit Pfeil 48">
              <a:extLst>
                <a:ext uri="{FF2B5EF4-FFF2-40B4-BE49-F238E27FC236}">
                  <a16:creationId xmlns:a16="http://schemas.microsoft.com/office/drawing/2014/main" id="{7B81388D-B606-690D-3606-886BA0442AA8}"/>
                </a:ext>
              </a:extLst>
            </p:cNvPr>
            <p:cNvCxnSpPr>
              <a:cxnSpLocks/>
              <a:stCxn id="59" idx="3"/>
              <a:endCxn id="63" idx="2"/>
            </p:cNvCxnSpPr>
            <p:nvPr/>
          </p:nvCxnSpPr>
          <p:spPr>
            <a:xfrm flipV="1">
              <a:off x="8692534" y="4732963"/>
              <a:ext cx="2237747" cy="557108"/>
            </a:xfrm>
            <a:prstGeom prst="straightConnector1">
              <a:avLst/>
            </a:prstGeom>
            <a:ln w="57150" cap="rnd"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Gerade Verbindung mit Pfeil 49">
              <a:extLst>
                <a:ext uri="{FF2B5EF4-FFF2-40B4-BE49-F238E27FC236}">
                  <a16:creationId xmlns:a16="http://schemas.microsoft.com/office/drawing/2014/main" id="{AEEEC380-4FAD-6B15-C45A-9C90DB91BB28}"/>
                </a:ext>
              </a:extLst>
            </p:cNvPr>
            <p:cNvCxnSpPr>
              <a:cxnSpLocks/>
              <a:stCxn id="64" idx="3"/>
              <a:endCxn id="57" idx="2"/>
            </p:cNvCxnSpPr>
            <p:nvPr/>
          </p:nvCxnSpPr>
          <p:spPr>
            <a:xfrm flipV="1">
              <a:off x="3860740" y="4740921"/>
              <a:ext cx="517111" cy="540000"/>
            </a:xfrm>
            <a:prstGeom prst="straightConnector1">
              <a:avLst/>
            </a:prstGeom>
            <a:ln w="57150" cap="rnd"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Gerade Verbindung mit Pfeil 50">
              <a:extLst>
                <a:ext uri="{FF2B5EF4-FFF2-40B4-BE49-F238E27FC236}">
                  <a16:creationId xmlns:a16="http://schemas.microsoft.com/office/drawing/2014/main" id="{ABE73BA5-776F-3856-A854-C4E66288C0C0}"/>
                </a:ext>
              </a:extLst>
            </p:cNvPr>
            <p:cNvCxnSpPr>
              <a:cxnSpLocks/>
              <a:stCxn id="64" idx="1"/>
              <a:endCxn id="65" idx="2"/>
            </p:cNvCxnSpPr>
            <p:nvPr/>
          </p:nvCxnSpPr>
          <p:spPr>
            <a:xfrm flipH="1" flipV="1">
              <a:off x="1884357" y="4732963"/>
              <a:ext cx="424167" cy="547958"/>
            </a:xfrm>
            <a:prstGeom prst="straightConnector1">
              <a:avLst/>
            </a:prstGeom>
            <a:ln w="57150" cap="rnd"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!!!Firmentypen">
            <a:extLst>
              <a:ext uri="{FF2B5EF4-FFF2-40B4-BE49-F238E27FC236}">
                <a16:creationId xmlns:a16="http://schemas.microsoft.com/office/drawing/2014/main" id="{B46D9AD8-F019-8AFE-37AC-AB493A85DA7B}"/>
              </a:ext>
            </a:extLst>
          </p:cNvPr>
          <p:cNvSpPr/>
          <p:nvPr/>
        </p:nvSpPr>
        <p:spPr>
          <a:xfrm>
            <a:off x="6651590" y="1903014"/>
            <a:ext cx="1897816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Firmentypen</a:t>
            </a:r>
          </a:p>
        </p:txBody>
      </p:sp>
      <p:sp>
        <p:nvSpPr>
          <p:cNvPr id="53" name="!!!Firmen">
            <a:extLst>
              <a:ext uri="{FF2B5EF4-FFF2-40B4-BE49-F238E27FC236}">
                <a16:creationId xmlns:a16="http://schemas.microsoft.com/office/drawing/2014/main" id="{4C77A29B-057E-0724-87CF-572F902961EA}"/>
              </a:ext>
            </a:extLst>
          </p:cNvPr>
          <p:cNvSpPr/>
          <p:nvPr/>
        </p:nvSpPr>
        <p:spPr>
          <a:xfrm>
            <a:off x="6061785" y="2668983"/>
            <a:ext cx="1179611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Firmen</a:t>
            </a:r>
          </a:p>
        </p:txBody>
      </p:sp>
      <p:sp>
        <p:nvSpPr>
          <p:cNvPr id="54" name="!!!Projekte">
            <a:extLst>
              <a:ext uri="{FF2B5EF4-FFF2-40B4-BE49-F238E27FC236}">
                <a16:creationId xmlns:a16="http://schemas.microsoft.com/office/drawing/2014/main" id="{30E20EDC-C1FC-A593-517C-AA6BAE94562B}"/>
              </a:ext>
            </a:extLst>
          </p:cNvPr>
          <p:cNvSpPr/>
          <p:nvPr/>
        </p:nvSpPr>
        <p:spPr>
          <a:xfrm>
            <a:off x="4734477" y="3429000"/>
            <a:ext cx="1417917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Projekte</a:t>
            </a:r>
          </a:p>
        </p:txBody>
      </p:sp>
      <p:sp>
        <p:nvSpPr>
          <p:cNvPr id="55" name="!!!Projekttypen">
            <a:extLst>
              <a:ext uri="{FF2B5EF4-FFF2-40B4-BE49-F238E27FC236}">
                <a16:creationId xmlns:a16="http://schemas.microsoft.com/office/drawing/2014/main" id="{C6FBC595-EF6E-1E17-F8B1-EA3BF761460B}"/>
              </a:ext>
            </a:extLst>
          </p:cNvPr>
          <p:cNvSpPr/>
          <p:nvPr/>
        </p:nvSpPr>
        <p:spPr>
          <a:xfrm>
            <a:off x="1733580" y="2665037"/>
            <a:ext cx="1803764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Projekttypen</a:t>
            </a:r>
          </a:p>
        </p:txBody>
      </p:sp>
      <p:sp>
        <p:nvSpPr>
          <p:cNvPr id="56" name="!!!Teilprojekte">
            <a:extLst>
              <a:ext uri="{FF2B5EF4-FFF2-40B4-BE49-F238E27FC236}">
                <a16:creationId xmlns:a16="http://schemas.microsoft.com/office/drawing/2014/main" id="{FA7A4067-3701-FF3E-0987-DD388CA138CB}"/>
              </a:ext>
            </a:extLst>
          </p:cNvPr>
          <p:cNvSpPr/>
          <p:nvPr/>
        </p:nvSpPr>
        <p:spPr>
          <a:xfrm>
            <a:off x="5844205" y="4200921"/>
            <a:ext cx="1956526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Teilprojekte</a:t>
            </a:r>
          </a:p>
        </p:txBody>
      </p:sp>
      <p:sp>
        <p:nvSpPr>
          <p:cNvPr id="57" name="!!!Beteiligte">
            <a:extLst>
              <a:ext uri="{FF2B5EF4-FFF2-40B4-BE49-F238E27FC236}">
                <a16:creationId xmlns:a16="http://schemas.microsoft.com/office/drawing/2014/main" id="{8F95F348-340D-9A14-72BC-60BB7B08B6CC}"/>
              </a:ext>
            </a:extLst>
          </p:cNvPr>
          <p:cNvSpPr/>
          <p:nvPr/>
        </p:nvSpPr>
        <p:spPr>
          <a:xfrm>
            <a:off x="3627437" y="4200921"/>
            <a:ext cx="1500828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Beteiligte</a:t>
            </a:r>
          </a:p>
        </p:txBody>
      </p:sp>
      <p:sp>
        <p:nvSpPr>
          <p:cNvPr id="58" name="!!!Orte">
            <a:extLst>
              <a:ext uri="{FF2B5EF4-FFF2-40B4-BE49-F238E27FC236}">
                <a16:creationId xmlns:a16="http://schemas.microsoft.com/office/drawing/2014/main" id="{7A968FE5-5495-7FE4-6D2B-DEC3482B5F2B}"/>
              </a:ext>
            </a:extLst>
          </p:cNvPr>
          <p:cNvSpPr/>
          <p:nvPr/>
        </p:nvSpPr>
        <p:spPr>
          <a:xfrm>
            <a:off x="8430152" y="4200921"/>
            <a:ext cx="1046375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Orte</a:t>
            </a:r>
          </a:p>
        </p:txBody>
      </p:sp>
      <p:sp>
        <p:nvSpPr>
          <p:cNvPr id="59" name="!!!Adressen">
            <a:extLst>
              <a:ext uri="{FF2B5EF4-FFF2-40B4-BE49-F238E27FC236}">
                <a16:creationId xmlns:a16="http://schemas.microsoft.com/office/drawing/2014/main" id="{809AF856-1471-87D9-FB15-F79BF7A00DAD}"/>
              </a:ext>
            </a:extLst>
          </p:cNvPr>
          <p:cNvSpPr/>
          <p:nvPr/>
        </p:nvSpPr>
        <p:spPr>
          <a:xfrm>
            <a:off x="7140318" y="5020071"/>
            <a:ext cx="1552216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Adressen</a:t>
            </a:r>
          </a:p>
        </p:txBody>
      </p:sp>
      <p:sp>
        <p:nvSpPr>
          <p:cNvPr id="60" name="!!!Provinzen">
            <a:extLst>
              <a:ext uri="{FF2B5EF4-FFF2-40B4-BE49-F238E27FC236}">
                <a16:creationId xmlns:a16="http://schemas.microsoft.com/office/drawing/2014/main" id="{60DCE183-D244-FF6A-2B06-6BCC11A3ABB2}"/>
              </a:ext>
            </a:extLst>
          </p:cNvPr>
          <p:cNvSpPr/>
          <p:nvPr/>
        </p:nvSpPr>
        <p:spPr>
          <a:xfrm>
            <a:off x="9053458" y="3429000"/>
            <a:ext cx="1515897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Provinzen</a:t>
            </a:r>
          </a:p>
        </p:txBody>
      </p:sp>
      <p:sp>
        <p:nvSpPr>
          <p:cNvPr id="61" name="!!!Laender">
            <a:extLst>
              <a:ext uri="{FF2B5EF4-FFF2-40B4-BE49-F238E27FC236}">
                <a16:creationId xmlns:a16="http://schemas.microsoft.com/office/drawing/2014/main" id="{E2B01888-D27A-4644-6618-4575AA9447A8}"/>
              </a:ext>
            </a:extLst>
          </p:cNvPr>
          <p:cNvSpPr/>
          <p:nvPr/>
        </p:nvSpPr>
        <p:spPr>
          <a:xfrm>
            <a:off x="10215340" y="2665037"/>
            <a:ext cx="1258431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Länder</a:t>
            </a:r>
          </a:p>
        </p:txBody>
      </p:sp>
      <p:sp>
        <p:nvSpPr>
          <p:cNvPr id="62" name="!!!Budgets">
            <a:extLst>
              <a:ext uri="{FF2B5EF4-FFF2-40B4-BE49-F238E27FC236}">
                <a16:creationId xmlns:a16="http://schemas.microsoft.com/office/drawing/2014/main" id="{0016843E-A714-44E1-4AB3-F5A8DCC50D78}"/>
              </a:ext>
            </a:extLst>
          </p:cNvPr>
          <p:cNvSpPr/>
          <p:nvPr/>
        </p:nvSpPr>
        <p:spPr>
          <a:xfrm>
            <a:off x="3714351" y="2665037"/>
            <a:ext cx="1258432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Budgets</a:t>
            </a:r>
          </a:p>
        </p:txBody>
      </p:sp>
      <p:sp>
        <p:nvSpPr>
          <p:cNvPr id="63" name="!!!Adresstypen">
            <a:extLst>
              <a:ext uri="{FF2B5EF4-FFF2-40B4-BE49-F238E27FC236}">
                <a16:creationId xmlns:a16="http://schemas.microsoft.com/office/drawing/2014/main" id="{3588C51F-93E0-EC82-86F7-95FCF2BFF2A3}"/>
              </a:ext>
            </a:extLst>
          </p:cNvPr>
          <p:cNvSpPr/>
          <p:nvPr/>
        </p:nvSpPr>
        <p:spPr>
          <a:xfrm>
            <a:off x="9997538" y="4192963"/>
            <a:ext cx="1865486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Adresstypen</a:t>
            </a:r>
          </a:p>
        </p:txBody>
      </p:sp>
      <p:sp>
        <p:nvSpPr>
          <p:cNvPr id="64" name="!!!Kontakte">
            <a:extLst>
              <a:ext uri="{FF2B5EF4-FFF2-40B4-BE49-F238E27FC236}">
                <a16:creationId xmlns:a16="http://schemas.microsoft.com/office/drawing/2014/main" id="{C9B765BE-887E-FFEC-E885-4EDA23E89A87}"/>
              </a:ext>
            </a:extLst>
          </p:cNvPr>
          <p:cNvSpPr/>
          <p:nvPr/>
        </p:nvSpPr>
        <p:spPr>
          <a:xfrm>
            <a:off x="2308524" y="5010921"/>
            <a:ext cx="1552216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Kontakte</a:t>
            </a:r>
          </a:p>
        </p:txBody>
      </p:sp>
      <p:sp>
        <p:nvSpPr>
          <p:cNvPr id="65" name="!!!Kontakttypen">
            <a:extLst>
              <a:ext uri="{FF2B5EF4-FFF2-40B4-BE49-F238E27FC236}">
                <a16:creationId xmlns:a16="http://schemas.microsoft.com/office/drawing/2014/main" id="{88852A89-4418-9F27-C9D7-20766729FD6E}"/>
              </a:ext>
            </a:extLst>
          </p:cNvPr>
          <p:cNvSpPr/>
          <p:nvPr/>
        </p:nvSpPr>
        <p:spPr>
          <a:xfrm>
            <a:off x="911225" y="4192963"/>
            <a:ext cx="1946264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Kontakttypen</a:t>
            </a:r>
          </a:p>
        </p:txBody>
      </p:sp>
      <p:sp>
        <p:nvSpPr>
          <p:cNvPr id="66" name="!!!Filter">
            <a:extLst>
              <a:ext uri="{FF2B5EF4-FFF2-40B4-BE49-F238E27FC236}">
                <a16:creationId xmlns:a16="http://schemas.microsoft.com/office/drawing/2014/main" id="{91513A77-A77E-ACBC-924F-DB5108855EFD}"/>
              </a:ext>
            </a:extLst>
          </p:cNvPr>
          <p:cNvSpPr/>
          <p:nvPr/>
        </p:nvSpPr>
        <p:spPr>
          <a:xfrm>
            <a:off x="8401820" y="2674935"/>
            <a:ext cx="956309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Filter</a:t>
            </a:r>
          </a:p>
        </p:txBody>
      </p:sp>
      <p:sp>
        <p:nvSpPr>
          <p:cNvPr id="67" name="!!!Optionen">
            <a:extLst>
              <a:ext uri="{FF2B5EF4-FFF2-40B4-BE49-F238E27FC236}">
                <a16:creationId xmlns:a16="http://schemas.microsoft.com/office/drawing/2014/main" id="{61F511CC-A03E-BB90-FD1B-511D944EBA02}"/>
              </a:ext>
            </a:extLst>
          </p:cNvPr>
          <p:cNvSpPr/>
          <p:nvPr/>
        </p:nvSpPr>
        <p:spPr>
          <a:xfrm>
            <a:off x="7323007" y="3429000"/>
            <a:ext cx="1395572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Optionen</a:t>
            </a:r>
          </a:p>
        </p:txBody>
      </p:sp>
      <p:sp>
        <p:nvSpPr>
          <p:cNvPr id="68" name="!!!Filtertypen">
            <a:extLst>
              <a:ext uri="{FF2B5EF4-FFF2-40B4-BE49-F238E27FC236}">
                <a16:creationId xmlns:a16="http://schemas.microsoft.com/office/drawing/2014/main" id="{DB8F1B7D-A832-7CF6-9D2A-6F0EA3BCBACF}"/>
              </a:ext>
            </a:extLst>
          </p:cNvPr>
          <p:cNvSpPr/>
          <p:nvPr/>
        </p:nvSpPr>
        <p:spPr>
          <a:xfrm>
            <a:off x="8920203" y="1903014"/>
            <a:ext cx="1649152" cy="540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Filtertypen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BDE8308-0AE0-5770-B47D-3B4A06C6E7C4}"/>
              </a:ext>
            </a:extLst>
          </p:cNvPr>
          <p:cNvSpPr/>
          <p:nvPr/>
        </p:nvSpPr>
        <p:spPr>
          <a:xfrm rot="764441">
            <a:off x="1965190" y="3244041"/>
            <a:ext cx="2947920" cy="30188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       :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0A09032B-917C-1633-FF5E-A09FD10426B4}"/>
              </a:ext>
            </a:extLst>
          </p:cNvPr>
          <p:cNvSpPr/>
          <p:nvPr/>
        </p:nvSpPr>
        <p:spPr>
          <a:xfrm>
            <a:off x="1730027" y="2662112"/>
            <a:ext cx="1810870" cy="542925"/>
          </a:xfrm>
          <a:prstGeom prst="rect">
            <a:avLst/>
          </a:prstGeom>
          <a:solidFill>
            <a:srgbClr val="FFC000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1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C2758959-922E-6621-7EB6-C7C1A72BF807}"/>
              </a:ext>
            </a:extLst>
          </p:cNvPr>
          <p:cNvSpPr/>
          <p:nvPr/>
        </p:nvSpPr>
        <p:spPr>
          <a:xfrm>
            <a:off x="4734477" y="3424613"/>
            <a:ext cx="1422284" cy="542925"/>
          </a:xfrm>
          <a:prstGeom prst="rect">
            <a:avLst/>
          </a:prstGeom>
          <a:solidFill>
            <a:srgbClr val="FFC000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ctr"/>
            <a:r>
              <a:rPr lang="de-DE" sz="2000" b="1" dirty="0">
                <a:solidFill>
                  <a:schemeClr val="tx1"/>
                </a:solidFill>
                <a:latin typeface="+mj-lt"/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7963856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5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3" grpId="0" animBg="1"/>
      <p:bldP spid="3" grpId="1" animBg="1"/>
      <p:bldP spid="4" grpId="0" animBg="1"/>
      <p:bldP spid="4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E6B774-341C-B8E0-1AD9-AF8CDF673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obersten Tabellen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DA8DE8D-B1B6-6DEC-3F9B-7D1A1AFD05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Tabellen ohne Eltern, aber mit Kindern</a:t>
            </a:r>
          </a:p>
          <a:p>
            <a:pPr lvl="1"/>
            <a:r>
              <a:rPr lang="de-DE" dirty="0"/>
              <a:t>Keine Fremdschlüssel auf andere</a:t>
            </a:r>
          </a:p>
          <a:p>
            <a:pPr lvl="1"/>
            <a:r>
              <a:rPr lang="de-DE" dirty="0"/>
              <a:t>Fremdschlüssel auf sich</a:t>
            </a:r>
          </a:p>
          <a:p>
            <a:r>
              <a:rPr lang="de-DE" dirty="0"/>
              <a:t>Typischerweise Nachschlagetabellen</a:t>
            </a:r>
          </a:p>
        </p:txBody>
      </p:sp>
    </p:spTree>
    <p:extLst>
      <p:ext uri="{BB962C8B-B14F-4D97-AF65-F5344CB8AC3E}">
        <p14:creationId xmlns:p14="http://schemas.microsoft.com/office/powerpoint/2010/main" val="34915332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el 116">
            <a:extLst>
              <a:ext uri="{FF2B5EF4-FFF2-40B4-BE49-F238E27FC236}">
                <a16:creationId xmlns:a16="http://schemas.microsoft.com/office/drawing/2014/main" id="{1A389775-0075-F9AD-CC19-6DECE6154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Oberste Tabellen</a:t>
            </a:r>
          </a:p>
        </p:txBody>
      </p:sp>
      <p:sp>
        <p:nvSpPr>
          <p:cNvPr id="120" name="Rechteck 119">
            <a:extLst>
              <a:ext uri="{FF2B5EF4-FFF2-40B4-BE49-F238E27FC236}">
                <a16:creationId xmlns:a16="http://schemas.microsoft.com/office/drawing/2014/main" id="{03917669-B860-18FA-ACE2-0C7B25F7727E}"/>
              </a:ext>
            </a:extLst>
          </p:cNvPr>
          <p:cNvSpPr/>
          <p:nvPr/>
        </p:nvSpPr>
        <p:spPr>
          <a:xfrm>
            <a:off x="8924925" y="1905000"/>
            <a:ext cx="1647825" cy="542925"/>
          </a:xfrm>
          <a:prstGeom prst="rect">
            <a:avLst/>
          </a:prstGeom>
          <a:solidFill>
            <a:srgbClr val="00B05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37F53E75-191E-46D2-2436-7E8D0FEFA86E}"/>
              </a:ext>
            </a:extLst>
          </p:cNvPr>
          <p:cNvSpPr/>
          <p:nvPr/>
        </p:nvSpPr>
        <p:spPr>
          <a:xfrm>
            <a:off x="6638925" y="1905000"/>
            <a:ext cx="1922369" cy="542925"/>
          </a:xfrm>
          <a:prstGeom prst="rect">
            <a:avLst/>
          </a:prstGeom>
          <a:solidFill>
            <a:srgbClr val="00B05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1C744D08-4924-879B-1AFD-6878A3FA3773}"/>
              </a:ext>
            </a:extLst>
          </p:cNvPr>
          <p:cNvSpPr/>
          <p:nvPr/>
        </p:nvSpPr>
        <p:spPr>
          <a:xfrm>
            <a:off x="10228729" y="2658036"/>
            <a:ext cx="1255059" cy="542925"/>
          </a:xfrm>
          <a:prstGeom prst="rect">
            <a:avLst/>
          </a:prstGeom>
          <a:solidFill>
            <a:srgbClr val="00B05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103D1370-1727-7325-78BB-A3CDA62E4756}"/>
              </a:ext>
            </a:extLst>
          </p:cNvPr>
          <p:cNvSpPr/>
          <p:nvPr/>
        </p:nvSpPr>
        <p:spPr>
          <a:xfrm>
            <a:off x="3711388" y="2658036"/>
            <a:ext cx="1255059" cy="542925"/>
          </a:xfrm>
          <a:prstGeom prst="rect">
            <a:avLst/>
          </a:prstGeom>
          <a:solidFill>
            <a:srgbClr val="00B05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29861A0-19D2-CCBF-B008-E9A4B7736C3D}"/>
              </a:ext>
            </a:extLst>
          </p:cNvPr>
          <p:cNvSpPr/>
          <p:nvPr/>
        </p:nvSpPr>
        <p:spPr>
          <a:xfrm>
            <a:off x="1721225" y="2658036"/>
            <a:ext cx="1810870" cy="542925"/>
          </a:xfrm>
          <a:prstGeom prst="rect">
            <a:avLst/>
          </a:prstGeom>
          <a:solidFill>
            <a:srgbClr val="00B05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13345122-0887-34B1-0DAF-533F2238C2D6}"/>
              </a:ext>
            </a:extLst>
          </p:cNvPr>
          <p:cNvSpPr/>
          <p:nvPr/>
        </p:nvSpPr>
        <p:spPr>
          <a:xfrm>
            <a:off x="9994106" y="4191000"/>
            <a:ext cx="1862932" cy="542925"/>
          </a:xfrm>
          <a:prstGeom prst="rect">
            <a:avLst/>
          </a:prstGeom>
          <a:solidFill>
            <a:srgbClr val="00B05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AE3107A-A7AA-5D44-7DA9-EFDE651FC6C6}"/>
              </a:ext>
            </a:extLst>
          </p:cNvPr>
          <p:cNvSpPr/>
          <p:nvPr/>
        </p:nvSpPr>
        <p:spPr>
          <a:xfrm>
            <a:off x="911225" y="4191000"/>
            <a:ext cx="1955800" cy="542925"/>
          </a:xfrm>
          <a:prstGeom prst="rect">
            <a:avLst/>
          </a:prstGeom>
          <a:solidFill>
            <a:srgbClr val="00B05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661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7">
            <a:extLst>
              <a:ext uri="{FF2B5EF4-FFF2-40B4-BE49-F238E27FC236}">
                <a16:creationId xmlns:a16="http://schemas.microsoft.com/office/drawing/2014/main" id="{DA2603DF-C51A-8068-E956-F7F62B6057D8}"/>
              </a:ext>
            </a:extLst>
          </p:cNvPr>
          <p:cNvSpPr/>
          <p:nvPr/>
        </p:nvSpPr>
        <p:spPr>
          <a:xfrm>
            <a:off x="2057400" y="616018"/>
            <a:ext cx="8072095" cy="5337156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9427 w 12201427"/>
              <a:gd name="connsiteY0" fmla="*/ 0 h 6858000"/>
              <a:gd name="connsiteX1" fmla="*/ 12201427 w 12201427"/>
              <a:gd name="connsiteY1" fmla="*/ 0 h 6858000"/>
              <a:gd name="connsiteX2" fmla="*/ 12201427 w 12201427"/>
              <a:gd name="connsiteY2" fmla="*/ 6858000 h 6858000"/>
              <a:gd name="connsiteX3" fmla="*/ 9427 w 12201427"/>
              <a:gd name="connsiteY3" fmla="*/ 6858000 h 6858000"/>
              <a:gd name="connsiteX4" fmla="*/ 0 w 12201427"/>
              <a:gd name="connsiteY4" fmla="*/ 1168924 h 6858000"/>
              <a:gd name="connsiteX5" fmla="*/ 9427 w 12201427"/>
              <a:gd name="connsiteY5" fmla="*/ 0 h 6858000"/>
              <a:gd name="connsiteX0" fmla="*/ 9427 w 12201427"/>
              <a:gd name="connsiteY0" fmla="*/ 942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9427 w 12201427"/>
              <a:gd name="connsiteY6" fmla="*/ 9427 h 6867427"/>
              <a:gd name="connsiteX0" fmla="*/ 1696825 w 12201427"/>
              <a:gd name="connsiteY0" fmla="*/ 838986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696825 w 12201427"/>
              <a:gd name="connsiteY6" fmla="*/ 838986 h 6867427"/>
              <a:gd name="connsiteX0" fmla="*/ 1960775 w 12201427"/>
              <a:gd name="connsiteY0" fmla="*/ 71643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16437 h 6867427"/>
              <a:gd name="connsiteX0" fmla="*/ 1960775 w 12201427"/>
              <a:gd name="connsiteY0" fmla="*/ 71643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16437 h 6867427"/>
              <a:gd name="connsiteX0" fmla="*/ 1960775 w 12201427"/>
              <a:gd name="connsiteY0" fmla="*/ 71643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16437 h 6867427"/>
              <a:gd name="connsiteX0" fmla="*/ 1960775 w 12201427"/>
              <a:gd name="connsiteY0" fmla="*/ 782424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82424 h 6867427"/>
              <a:gd name="connsiteX0" fmla="*/ 1960775 w 12201427"/>
              <a:gd name="connsiteY0" fmla="*/ 772997 h 6858000"/>
              <a:gd name="connsiteX1" fmla="*/ 1878494 w 12201427"/>
              <a:gd name="connsiteY1" fmla="*/ 3054 h 6858000"/>
              <a:gd name="connsiteX2" fmla="*/ 12201427 w 12201427"/>
              <a:gd name="connsiteY2" fmla="*/ 0 h 6858000"/>
              <a:gd name="connsiteX3" fmla="*/ 12201427 w 12201427"/>
              <a:gd name="connsiteY3" fmla="*/ 6858000 h 6858000"/>
              <a:gd name="connsiteX4" fmla="*/ 9427 w 12201427"/>
              <a:gd name="connsiteY4" fmla="*/ 6858000 h 6858000"/>
              <a:gd name="connsiteX5" fmla="*/ 0 w 12201427"/>
              <a:gd name="connsiteY5" fmla="*/ 1168924 h 6858000"/>
              <a:gd name="connsiteX6" fmla="*/ 1960775 w 12201427"/>
              <a:gd name="connsiteY6" fmla="*/ 772997 h 6858000"/>
              <a:gd name="connsiteX0" fmla="*/ 1557642 w 12201427"/>
              <a:gd name="connsiteY0" fmla="*/ 872847 h 6858000"/>
              <a:gd name="connsiteX1" fmla="*/ 1878494 w 12201427"/>
              <a:gd name="connsiteY1" fmla="*/ 3054 h 6858000"/>
              <a:gd name="connsiteX2" fmla="*/ 12201427 w 12201427"/>
              <a:gd name="connsiteY2" fmla="*/ 0 h 6858000"/>
              <a:gd name="connsiteX3" fmla="*/ 12201427 w 12201427"/>
              <a:gd name="connsiteY3" fmla="*/ 6858000 h 6858000"/>
              <a:gd name="connsiteX4" fmla="*/ 9427 w 12201427"/>
              <a:gd name="connsiteY4" fmla="*/ 6858000 h 6858000"/>
              <a:gd name="connsiteX5" fmla="*/ 0 w 12201427"/>
              <a:gd name="connsiteY5" fmla="*/ 1168924 h 6858000"/>
              <a:gd name="connsiteX6" fmla="*/ 1557642 w 12201427"/>
              <a:gd name="connsiteY6" fmla="*/ 872847 h 6858000"/>
              <a:gd name="connsiteX0" fmla="*/ 1557642 w 12201427"/>
              <a:gd name="connsiteY0" fmla="*/ 894755 h 6879908"/>
              <a:gd name="connsiteX1" fmla="*/ 2224036 w 12201427"/>
              <a:gd name="connsiteY1" fmla="*/ 0 h 6879908"/>
              <a:gd name="connsiteX2" fmla="*/ 12201427 w 12201427"/>
              <a:gd name="connsiteY2" fmla="*/ 21908 h 6879908"/>
              <a:gd name="connsiteX3" fmla="*/ 12201427 w 12201427"/>
              <a:gd name="connsiteY3" fmla="*/ 6879908 h 6879908"/>
              <a:gd name="connsiteX4" fmla="*/ 9427 w 12201427"/>
              <a:gd name="connsiteY4" fmla="*/ 6879908 h 6879908"/>
              <a:gd name="connsiteX5" fmla="*/ 0 w 12201427"/>
              <a:gd name="connsiteY5" fmla="*/ 1190832 h 6879908"/>
              <a:gd name="connsiteX6" fmla="*/ 1557642 w 12201427"/>
              <a:gd name="connsiteY6" fmla="*/ 894755 h 6879908"/>
              <a:gd name="connsiteX0" fmla="*/ 1744811 w 12201427"/>
              <a:gd name="connsiteY0" fmla="*/ 894755 h 6879908"/>
              <a:gd name="connsiteX1" fmla="*/ 2224036 w 12201427"/>
              <a:gd name="connsiteY1" fmla="*/ 0 h 6879908"/>
              <a:gd name="connsiteX2" fmla="*/ 12201427 w 12201427"/>
              <a:gd name="connsiteY2" fmla="*/ 21908 h 6879908"/>
              <a:gd name="connsiteX3" fmla="*/ 12201427 w 12201427"/>
              <a:gd name="connsiteY3" fmla="*/ 6879908 h 6879908"/>
              <a:gd name="connsiteX4" fmla="*/ 9427 w 12201427"/>
              <a:gd name="connsiteY4" fmla="*/ 6879908 h 6879908"/>
              <a:gd name="connsiteX5" fmla="*/ 0 w 12201427"/>
              <a:gd name="connsiteY5" fmla="*/ 1190832 h 6879908"/>
              <a:gd name="connsiteX6" fmla="*/ 1744811 w 12201427"/>
              <a:gd name="connsiteY6" fmla="*/ 894755 h 6879908"/>
              <a:gd name="connsiteX0" fmla="*/ 1744811 w 12201427"/>
              <a:gd name="connsiteY0" fmla="*/ 907236 h 6892389"/>
              <a:gd name="connsiteX1" fmla="*/ 2094458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744811 w 12201427"/>
              <a:gd name="connsiteY6" fmla="*/ 907236 h 6892389"/>
              <a:gd name="connsiteX0" fmla="*/ 1744811 w 12201427"/>
              <a:gd name="connsiteY0" fmla="*/ 907236 h 6892389"/>
              <a:gd name="connsiteX1" fmla="*/ 2058463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744811 w 12201427"/>
              <a:gd name="connsiteY6" fmla="*/ 907236 h 6892389"/>
              <a:gd name="connsiteX0" fmla="*/ 1802401 w 12201427"/>
              <a:gd name="connsiteY0" fmla="*/ 857311 h 6892389"/>
              <a:gd name="connsiteX1" fmla="*/ 2058463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802401 w 12201427"/>
              <a:gd name="connsiteY6" fmla="*/ 857311 h 6892389"/>
              <a:gd name="connsiteX0" fmla="*/ 1802401 w 12201427"/>
              <a:gd name="connsiteY0" fmla="*/ 857311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802401 w 12201427"/>
              <a:gd name="connsiteY6" fmla="*/ 857311 h 6892389"/>
              <a:gd name="connsiteX0" fmla="*/ 1528847 w 12201427"/>
              <a:gd name="connsiteY0" fmla="*/ 900996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528847 w 12201427"/>
              <a:gd name="connsiteY6" fmla="*/ 900996 h 6892389"/>
              <a:gd name="connsiteX0" fmla="*/ 1687220 w 12201427"/>
              <a:gd name="connsiteY0" fmla="*/ 826109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687220 w 12201427"/>
              <a:gd name="connsiteY6" fmla="*/ 826109 h 6892389"/>
              <a:gd name="connsiteX0" fmla="*/ 1514450 w 12201427"/>
              <a:gd name="connsiteY0" fmla="*/ 913477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514450 w 12201427"/>
              <a:gd name="connsiteY6" fmla="*/ 913477 h 6892389"/>
              <a:gd name="connsiteX0" fmla="*/ 1514450 w 12201427"/>
              <a:gd name="connsiteY0" fmla="*/ 913477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514450 w 12201427"/>
              <a:gd name="connsiteY6" fmla="*/ 913477 h 6892389"/>
              <a:gd name="connsiteX0" fmla="*/ 1514450 w 12201427"/>
              <a:gd name="connsiteY0" fmla="*/ 913477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514450 w 12201427"/>
              <a:gd name="connsiteY6" fmla="*/ 913477 h 6892389"/>
              <a:gd name="connsiteX0" fmla="*/ 1514450 w 12201427"/>
              <a:gd name="connsiteY0" fmla="*/ 913477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514450 w 12201427"/>
              <a:gd name="connsiteY6" fmla="*/ 913477 h 6892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1427" h="6892389">
                <a:moveTo>
                  <a:pt x="1514450" y="913477"/>
                </a:moveTo>
                <a:cubicBezTo>
                  <a:pt x="2165876" y="719164"/>
                  <a:pt x="1862727" y="238812"/>
                  <a:pt x="2051264" y="0"/>
                </a:cubicBezTo>
                <a:lnTo>
                  <a:pt x="12201427" y="34389"/>
                </a:lnTo>
                <a:lnTo>
                  <a:pt x="12201427" y="6892389"/>
                </a:lnTo>
                <a:lnTo>
                  <a:pt x="9427" y="6892389"/>
                </a:lnTo>
                <a:cubicBezTo>
                  <a:pt x="6285" y="4996030"/>
                  <a:pt x="3142" y="3099672"/>
                  <a:pt x="0" y="1203313"/>
                </a:cubicBezTo>
                <a:cubicBezTo>
                  <a:pt x="3142" y="813672"/>
                  <a:pt x="863024" y="1107790"/>
                  <a:pt x="1514450" y="913477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pc="-1000" baseline="0" dirty="0"/>
          </a:p>
        </p:txBody>
      </p:sp>
      <p:sp>
        <p:nvSpPr>
          <p:cNvPr id="2" name="!!!upDate">
            <a:extLst>
              <a:ext uri="{FF2B5EF4-FFF2-40B4-BE49-F238E27FC236}">
                <a16:creationId xmlns:a16="http://schemas.microsoft.com/office/drawing/2014/main" id="{0E725DB2-FF36-1C60-8565-21C25592DA2E}"/>
              </a:ext>
            </a:extLst>
          </p:cNvPr>
          <p:cNvSpPr/>
          <p:nvPr/>
        </p:nvSpPr>
        <p:spPr>
          <a:xfrm>
            <a:off x="2240433" y="1458823"/>
            <a:ext cx="7711134" cy="2187130"/>
          </a:xfrm>
          <a:custGeom>
            <a:avLst/>
            <a:gdLst>
              <a:gd name="connsiteX0" fmla="*/ 5084522 w 7844485"/>
              <a:gd name="connsiteY0" fmla="*/ 1180033 h 2187130"/>
              <a:gd name="connsiteX1" fmla="*/ 4888697 w 7844485"/>
              <a:gd name="connsiteY1" fmla="*/ 1228353 h 2187130"/>
              <a:gd name="connsiteX2" fmla="*/ 4817488 w 7844485"/>
              <a:gd name="connsiteY2" fmla="*/ 1368228 h 2187130"/>
              <a:gd name="connsiteX3" fmla="*/ 4817488 w 7844485"/>
              <a:gd name="connsiteY3" fmla="*/ 1373314 h 2187130"/>
              <a:gd name="connsiteX4" fmla="*/ 4875981 w 7844485"/>
              <a:gd name="connsiteY4" fmla="*/ 1495387 h 2187130"/>
              <a:gd name="connsiteX5" fmla="*/ 5028571 w 7844485"/>
              <a:gd name="connsiteY5" fmla="*/ 1538621 h 2187130"/>
              <a:gd name="connsiteX6" fmla="*/ 5248556 w 7844485"/>
              <a:gd name="connsiteY6" fmla="*/ 1472498 h 2187130"/>
              <a:gd name="connsiteX7" fmla="*/ 5331210 w 7844485"/>
              <a:gd name="connsiteY7" fmla="*/ 1299562 h 2187130"/>
              <a:gd name="connsiteX8" fmla="*/ 5331210 w 7844485"/>
              <a:gd name="connsiteY8" fmla="*/ 1230896 h 2187130"/>
              <a:gd name="connsiteX9" fmla="*/ 5218038 w 7844485"/>
              <a:gd name="connsiteY9" fmla="*/ 1194020 h 2187130"/>
              <a:gd name="connsiteX10" fmla="*/ 5084522 w 7844485"/>
              <a:gd name="connsiteY10" fmla="*/ 1180033 h 2187130"/>
              <a:gd name="connsiteX11" fmla="*/ 2046237 w 7844485"/>
              <a:gd name="connsiteY11" fmla="*/ 717175 h 2187130"/>
              <a:gd name="connsiteX12" fmla="*/ 1917807 w 7844485"/>
              <a:gd name="connsiteY12" fmla="*/ 744057 h 2187130"/>
              <a:gd name="connsiteX13" fmla="*/ 1813537 w 7844485"/>
              <a:gd name="connsiteY13" fmla="*/ 820869 h 2187130"/>
              <a:gd name="connsiteX14" fmla="*/ 1742328 w 7844485"/>
              <a:gd name="connsiteY14" fmla="*/ 941193 h 2187130"/>
              <a:gd name="connsiteX15" fmla="*/ 1715624 w 7844485"/>
              <a:gd name="connsiteY15" fmla="*/ 1096108 h 2187130"/>
              <a:gd name="connsiteX16" fmla="*/ 1715624 w 7844485"/>
              <a:gd name="connsiteY16" fmla="*/ 1101194 h 2187130"/>
              <a:gd name="connsiteX17" fmla="*/ 1742328 w 7844485"/>
              <a:gd name="connsiteY17" fmla="*/ 1256110 h 2187130"/>
              <a:gd name="connsiteX18" fmla="*/ 1813537 w 7844485"/>
              <a:gd name="connsiteY18" fmla="*/ 1376433 h 2187130"/>
              <a:gd name="connsiteX19" fmla="*/ 1917807 w 7844485"/>
              <a:gd name="connsiteY19" fmla="*/ 1453245 h 2187130"/>
              <a:gd name="connsiteX20" fmla="*/ 2046237 w 7844485"/>
              <a:gd name="connsiteY20" fmla="*/ 1480127 h 2187130"/>
              <a:gd name="connsiteX21" fmla="*/ 2174667 w 7844485"/>
              <a:gd name="connsiteY21" fmla="*/ 1453245 h 2187130"/>
              <a:gd name="connsiteX22" fmla="*/ 2280209 w 7844485"/>
              <a:gd name="connsiteY22" fmla="*/ 1376433 h 2187130"/>
              <a:gd name="connsiteX23" fmla="*/ 2352690 w 7844485"/>
              <a:gd name="connsiteY23" fmla="*/ 1257381 h 2187130"/>
              <a:gd name="connsiteX24" fmla="*/ 2379393 w 7844485"/>
              <a:gd name="connsiteY24" fmla="*/ 1101194 h 2187130"/>
              <a:gd name="connsiteX25" fmla="*/ 2379393 w 7844485"/>
              <a:gd name="connsiteY25" fmla="*/ 1096108 h 2187130"/>
              <a:gd name="connsiteX26" fmla="*/ 2352690 w 7844485"/>
              <a:gd name="connsiteY26" fmla="*/ 941193 h 2187130"/>
              <a:gd name="connsiteX27" fmla="*/ 2280209 w 7844485"/>
              <a:gd name="connsiteY27" fmla="*/ 820869 h 2187130"/>
              <a:gd name="connsiteX28" fmla="*/ 2174667 w 7844485"/>
              <a:gd name="connsiteY28" fmla="*/ 744057 h 2187130"/>
              <a:gd name="connsiteX29" fmla="*/ 2046237 w 7844485"/>
              <a:gd name="connsiteY29" fmla="*/ 717175 h 2187130"/>
              <a:gd name="connsiteX30" fmla="*/ 7180716 w 7844485"/>
              <a:gd name="connsiteY30" fmla="*/ 701916 h 2187130"/>
              <a:gd name="connsiteX31" fmla="*/ 6983620 w 7844485"/>
              <a:gd name="connsiteY31" fmla="*/ 780754 h 2187130"/>
              <a:gd name="connsiteX32" fmla="*/ 6885708 w 7844485"/>
              <a:gd name="connsiteY32" fmla="*/ 991838 h 2187130"/>
              <a:gd name="connsiteX33" fmla="*/ 7468095 w 7844485"/>
              <a:gd name="connsiteY33" fmla="*/ 991838 h 2187130"/>
              <a:gd name="connsiteX34" fmla="*/ 7376541 w 7844485"/>
              <a:gd name="connsiteY34" fmla="*/ 782026 h 2187130"/>
              <a:gd name="connsiteX35" fmla="*/ 7180716 w 7844485"/>
              <a:gd name="connsiteY35" fmla="*/ 701916 h 2187130"/>
              <a:gd name="connsiteX36" fmla="*/ 0 w 7844485"/>
              <a:gd name="connsiteY36" fmla="*/ 417080 h 2187130"/>
              <a:gd name="connsiteX37" fmla="*/ 386563 w 7844485"/>
              <a:gd name="connsiteY37" fmla="*/ 417080 h 2187130"/>
              <a:gd name="connsiteX38" fmla="*/ 386563 w 7844485"/>
              <a:gd name="connsiteY38" fmla="*/ 1175622 h 2187130"/>
              <a:gd name="connsiteX39" fmla="*/ 447600 w 7844485"/>
              <a:gd name="connsiteY39" fmla="*/ 1382394 h 2187130"/>
              <a:gd name="connsiteX40" fmla="*/ 620535 w 7844485"/>
              <a:gd name="connsiteY40" fmla="*/ 1452153 h 2187130"/>
              <a:gd name="connsiteX41" fmla="*/ 797286 w 7844485"/>
              <a:gd name="connsiteY41" fmla="*/ 1382394 h 2187130"/>
              <a:gd name="connsiteX42" fmla="*/ 862137 w 7844485"/>
              <a:gd name="connsiteY42" fmla="*/ 1175622 h 2187130"/>
              <a:gd name="connsiteX43" fmla="*/ 862137 w 7844485"/>
              <a:gd name="connsiteY43" fmla="*/ 417080 h 2187130"/>
              <a:gd name="connsiteX44" fmla="*/ 1248699 w 7844485"/>
              <a:gd name="connsiteY44" fmla="*/ 417080 h 2187130"/>
              <a:gd name="connsiteX45" fmla="*/ 1248699 w 7844485"/>
              <a:gd name="connsiteY45" fmla="*/ 1780222 h 2187130"/>
              <a:gd name="connsiteX46" fmla="*/ 862137 w 7844485"/>
              <a:gd name="connsiteY46" fmla="*/ 1780222 h 2187130"/>
              <a:gd name="connsiteX47" fmla="*/ 862137 w 7844485"/>
              <a:gd name="connsiteY47" fmla="*/ 1585351 h 2187130"/>
              <a:gd name="connsiteX48" fmla="*/ 789657 w 7844485"/>
              <a:gd name="connsiteY48" fmla="*/ 1668600 h 2187130"/>
              <a:gd name="connsiteX49" fmla="*/ 701917 w 7844485"/>
              <a:gd name="connsiteY49" fmla="*/ 1739035 h 2187130"/>
              <a:gd name="connsiteX50" fmla="*/ 595103 w 7844485"/>
              <a:gd name="connsiteY50" fmla="*/ 1787713 h 2187130"/>
              <a:gd name="connsiteX51" fmla="*/ 462858 w 7844485"/>
              <a:gd name="connsiteY51" fmla="*/ 1805654 h 2187130"/>
              <a:gd name="connsiteX52" fmla="*/ 120801 w 7844485"/>
              <a:gd name="connsiteY52" fmla="*/ 1670866 h 2187130"/>
              <a:gd name="connsiteX53" fmla="*/ 0 w 7844485"/>
              <a:gd name="connsiteY53" fmla="*/ 1299562 h 2187130"/>
              <a:gd name="connsiteX54" fmla="*/ 5089608 w 7844485"/>
              <a:gd name="connsiteY54" fmla="*/ 401821 h 2187130"/>
              <a:gd name="connsiteX55" fmla="*/ 5552466 w 7844485"/>
              <a:gd name="connsiteY55" fmla="*/ 556955 h 2187130"/>
              <a:gd name="connsiteX56" fmla="*/ 5697426 w 7844485"/>
              <a:gd name="connsiteY56" fmla="*/ 989295 h 2187130"/>
              <a:gd name="connsiteX57" fmla="*/ 5697426 w 7844485"/>
              <a:gd name="connsiteY57" fmla="*/ 1780222 h 2187130"/>
              <a:gd name="connsiteX58" fmla="*/ 5323580 w 7844485"/>
              <a:gd name="connsiteY58" fmla="*/ 1780222 h 2187130"/>
              <a:gd name="connsiteX59" fmla="*/ 5323580 w 7844485"/>
              <a:gd name="connsiteY59" fmla="*/ 1632718 h 2187130"/>
              <a:gd name="connsiteX60" fmla="*/ 5153188 w 7844485"/>
              <a:gd name="connsiteY60" fmla="*/ 1758605 h 2187130"/>
              <a:gd name="connsiteX61" fmla="*/ 4911585 w 7844485"/>
              <a:gd name="connsiteY61" fmla="*/ 1805654 h 2187130"/>
              <a:gd name="connsiteX62" fmla="*/ 4729748 w 7844485"/>
              <a:gd name="connsiteY62" fmla="*/ 1778950 h 2187130"/>
              <a:gd name="connsiteX63" fmla="*/ 4580973 w 7844485"/>
              <a:gd name="connsiteY63" fmla="*/ 1698840 h 2187130"/>
              <a:gd name="connsiteX64" fmla="*/ 4480518 w 7844485"/>
              <a:gd name="connsiteY64" fmla="*/ 1567867 h 2187130"/>
              <a:gd name="connsiteX65" fmla="*/ 4443641 w 7844485"/>
              <a:gd name="connsiteY65" fmla="*/ 1388573 h 2187130"/>
              <a:gd name="connsiteX66" fmla="*/ 4443641 w 7844485"/>
              <a:gd name="connsiteY66" fmla="*/ 1383487 h 2187130"/>
              <a:gd name="connsiteX67" fmla="*/ 4484332 w 7844485"/>
              <a:gd name="connsiteY67" fmla="*/ 1190206 h 2187130"/>
              <a:gd name="connsiteX68" fmla="*/ 4597503 w 7844485"/>
              <a:gd name="connsiteY68" fmla="*/ 1055417 h 2187130"/>
              <a:gd name="connsiteX69" fmla="*/ 4770439 w 7844485"/>
              <a:gd name="connsiteY69" fmla="*/ 975307 h 2187130"/>
              <a:gd name="connsiteX70" fmla="*/ 4992967 w 7844485"/>
              <a:gd name="connsiteY70" fmla="*/ 948604 h 2187130"/>
              <a:gd name="connsiteX71" fmla="*/ 5174804 w 7844485"/>
              <a:gd name="connsiteY71" fmla="*/ 963863 h 2187130"/>
              <a:gd name="connsiteX72" fmla="*/ 5326123 w 7844485"/>
              <a:gd name="connsiteY72" fmla="*/ 1004554 h 2187130"/>
              <a:gd name="connsiteX73" fmla="*/ 5326123 w 7844485"/>
              <a:gd name="connsiteY73" fmla="*/ 981665 h 2187130"/>
              <a:gd name="connsiteX74" fmla="*/ 5252371 w 7844485"/>
              <a:gd name="connsiteY74" fmla="*/ 796013 h 2187130"/>
              <a:gd name="connsiteX75" fmla="*/ 5033658 w 7844485"/>
              <a:gd name="connsiteY75" fmla="*/ 732434 h 2187130"/>
              <a:gd name="connsiteX76" fmla="*/ 4836562 w 7844485"/>
              <a:gd name="connsiteY76" fmla="*/ 751508 h 2187130"/>
              <a:gd name="connsiteX77" fmla="*/ 4657268 w 7844485"/>
              <a:gd name="connsiteY77" fmla="*/ 806186 h 2187130"/>
              <a:gd name="connsiteX78" fmla="*/ 4560627 w 7844485"/>
              <a:gd name="connsiteY78" fmla="*/ 511178 h 2187130"/>
              <a:gd name="connsiteX79" fmla="*/ 4794600 w 7844485"/>
              <a:gd name="connsiteY79" fmla="*/ 432339 h 2187130"/>
              <a:gd name="connsiteX80" fmla="*/ 5089608 w 7844485"/>
              <a:gd name="connsiteY80" fmla="*/ 401821 h 2187130"/>
              <a:gd name="connsiteX81" fmla="*/ 7180716 w 7844485"/>
              <a:gd name="connsiteY81" fmla="*/ 391649 h 2187130"/>
              <a:gd name="connsiteX82" fmla="*/ 7475725 w 7844485"/>
              <a:gd name="connsiteY82" fmla="*/ 452685 h 2187130"/>
              <a:gd name="connsiteX83" fmla="*/ 7682994 w 7844485"/>
              <a:gd name="connsiteY83" fmla="*/ 616720 h 2187130"/>
              <a:gd name="connsiteX84" fmla="*/ 7805066 w 7844485"/>
              <a:gd name="connsiteY84" fmla="*/ 853235 h 2187130"/>
              <a:gd name="connsiteX85" fmla="*/ 7844485 w 7844485"/>
              <a:gd name="connsiteY85" fmla="*/ 1131713 h 2187130"/>
              <a:gd name="connsiteX86" fmla="*/ 7844485 w 7844485"/>
              <a:gd name="connsiteY86" fmla="*/ 1136799 h 2187130"/>
              <a:gd name="connsiteX87" fmla="*/ 7843214 w 7844485"/>
              <a:gd name="connsiteY87" fmla="*/ 1185119 h 2187130"/>
              <a:gd name="connsiteX88" fmla="*/ 7839399 w 7844485"/>
              <a:gd name="connsiteY88" fmla="*/ 1233440 h 2187130"/>
              <a:gd name="connsiteX89" fmla="*/ 6890794 w 7844485"/>
              <a:gd name="connsiteY89" fmla="*/ 1233440 h 2187130"/>
              <a:gd name="connsiteX90" fmla="*/ 7006509 w 7844485"/>
              <a:gd name="connsiteY90" fmla="*/ 1433079 h 2187130"/>
              <a:gd name="connsiteX91" fmla="*/ 7223950 w 7844485"/>
              <a:gd name="connsiteY91" fmla="*/ 1500473 h 2187130"/>
              <a:gd name="connsiteX92" fmla="*/ 7396886 w 7844485"/>
              <a:gd name="connsiteY92" fmla="*/ 1467412 h 2187130"/>
              <a:gd name="connsiteX93" fmla="*/ 7554563 w 7844485"/>
              <a:gd name="connsiteY93" fmla="*/ 1360598 h 2187130"/>
              <a:gd name="connsiteX94" fmla="*/ 7775820 w 7844485"/>
              <a:gd name="connsiteY94" fmla="*/ 1556423 h 2187130"/>
              <a:gd name="connsiteX95" fmla="*/ 7541847 w 7844485"/>
              <a:gd name="connsiteY95" fmla="*/ 1743346 h 2187130"/>
              <a:gd name="connsiteX96" fmla="*/ 7218864 w 7844485"/>
              <a:gd name="connsiteY96" fmla="*/ 1810740 h 2187130"/>
              <a:gd name="connsiteX97" fmla="*/ 6935300 w 7844485"/>
              <a:gd name="connsiteY97" fmla="*/ 1759877 h 2187130"/>
              <a:gd name="connsiteX98" fmla="*/ 6708958 w 7844485"/>
              <a:gd name="connsiteY98" fmla="*/ 1614916 h 2187130"/>
              <a:gd name="connsiteX99" fmla="*/ 6560182 w 7844485"/>
              <a:gd name="connsiteY99" fmla="*/ 1392388 h 2187130"/>
              <a:gd name="connsiteX100" fmla="*/ 6506775 w 7844485"/>
              <a:gd name="connsiteY100" fmla="*/ 1106281 h 2187130"/>
              <a:gd name="connsiteX101" fmla="*/ 6506775 w 7844485"/>
              <a:gd name="connsiteY101" fmla="*/ 1101194 h 2187130"/>
              <a:gd name="connsiteX102" fmla="*/ 6556368 w 7844485"/>
              <a:gd name="connsiteY102" fmla="*/ 826532 h 2187130"/>
              <a:gd name="connsiteX103" fmla="*/ 6694970 w 7844485"/>
              <a:gd name="connsiteY103" fmla="*/ 600189 h 2187130"/>
              <a:gd name="connsiteX104" fmla="*/ 6907326 w 7844485"/>
              <a:gd name="connsiteY104" fmla="*/ 447598 h 2187130"/>
              <a:gd name="connsiteX105" fmla="*/ 7180716 w 7844485"/>
              <a:gd name="connsiteY105" fmla="*/ 391649 h 2187130"/>
              <a:gd name="connsiteX106" fmla="*/ 2145421 w 7844485"/>
              <a:gd name="connsiteY106" fmla="*/ 391649 h 2187130"/>
              <a:gd name="connsiteX107" fmla="*/ 2376850 w 7844485"/>
              <a:gd name="connsiteY107" fmla="*/ 437426 h 2187130"/>
              <a:gd name="connsiteX108" fmla="*/ 2575217 w 7844485"/>
              <a:gd name="connsiteY108" fmla="*/ 573486 h 2187130"/>
              <a:gd name="connsiteX109" fmla="*/ 2713821 w 7844485"/>
              <a:gd name="connsiteY109" fmla="*/ 794742 h 2187130"/>
              <a:gd name="connsiteX110" fmla="*/ 2765956 w 7844485"/>
              <a:gd name="connsiteY110" fmla="*/ 1096108 h 2187130"/>
              <a:gd name="connsiteX111" fmla="*/ 2765956 w 7844485"/>
              <a:gd name="connsiteY111" fmla="*/ 1101194 h 2187130"/>
              <a:gd name="connsiteX112" fmla="*/ 2713821 w 7844485"/>
              <a:gd name="connsiteY112" fmla="*/ 1402561 h 2187130"/>
              <a:gd name="connsiteX113" fmla="*/ 2576489 w 7844485"/>
              <a:gd name="connsiteY113" fmla="*/ 1623817 h 2187130"/>
              <a:gd name="connsiteX114" fmla="*/ 2379393 w 7844485"/>
              <a:gd name="connsiteY114" fmla="*/ 1759877 h 2187130"/>
              <a:gd name="connsiteX115" fmla="*/ 2145421 w 7844485"/>
              <a:gd name="connsiteY115" fmla="*/ 1805654 h 2187130"/>
              <a:gd name="connsiteX116" fmla="*/ 1889832 w 7844485"/>
              <a:gd name="connsiteY116" fmla="*/ 1745095 h 2187130"/>
              <a:gd name="connsiteX117" fmla="*/ 1720711 w 7844485"/>
              <a:gd name="connsiteY117" fmla="*/ 1603789 h 2187130"/>
              <a:gd name="connsiteX118" fmla="*/ 1720711 w 7844485"/>
              <a:gd name="connsiteY118" fmla="*/ 2187130 h 2187130"/>
              <a:gd name="connsiteX119" fmla="*/ 1334148 w 7844485"/>
              <a:gd name="connsiteY119" fmla="*/ 2187130 h 2187130"/>
              <a:gd name="connsiteX120" fmla="*/ 1334148 w 7844485"/>
              <a:gd name="connsiteY120" fmla="*/ 417080 h 2187130"/>
              <a:gd name="connsiteX121" fmla="*/ 1720711 w 7844485"/>
              <a:gd name="connsiteY121" fmla="*/ 417080 h 2187130"/>
              <a:gd name="connsiteX122" fmla="*/ 1720711 w 7844485"/>
              <a:gd name="connsiteY122" fmla="*/ 611196 h 2187130"/>
              <a:gd name="connsiteX123" fmla="*/ 1892375 w 7844485"/>
              <a:gd name="connsiteY123" fmla="*/ 453480 h 2187130"/>
              <a:gd name="connsiteX124" fmla="*/ 2145421 w 7844485"/>
              <a:gd name="connsiteY124" fmla="*/ 391649 h 2187130"/>
              <a:gd name="connsiteX125" fmla="*/ 5836378 w 7844485"/>
              <a:gd name="connsiteY125" fmla="*/ 68665 h 2187130"/>
              <a:gd name="connsiteX126" fmla="*/ 6222940 w 7844485"/>
              <a:gd name="connsiteY126" fmla="*/ 68665 h 2187130"/>
              <a:gd name="connsiteX127" fmla="*/ 6222940 w 7844485"/>
              <a:gd name="connsiteY127" fmla="*/ 417080 h 2187130"/>
              <a:gd name="connsiteX128" fmla="*/ 6543380 w 7844485"/>
              <a:gd name="connsiteY128" fmla="*/ 417080 h 2187130"/>
              <a:gd name="connsiteX129" fmla="*/ 6543380 w 7844485"/>
              <a:gd name="connsiteY129" fmla="*/ 747693 h 2187130"/>
              <a:gd name="connsiteX130" fmla="*/ 6222940 w 7844485"/>
              <a:gd name="connsiteY130" fmla="*/ 747693 h 2187130"/>
              <a:gd name="connsiteX131" fmla="*/ 6222940 w 7844485"/>
              <a:gd name="connsiteY131" fmla="*/ 1330080 h 2187130"/>
              <a:gd name="connsiteX132" fmla="*/ 6347556 w 7844485"/>
              <a:gd name="connsiteY132" fmla="*/ 1462325 h 2187130"/>
              <a:gd name="connsiteX133" fmla="*/ 6538294 w 7844485"/>
              <a:gd name="connsiteY133" fmla="*/ 1414005 h 2187130"/>
              <a:gd name="connsiteX134" fmla="*/ 6538294 w 7844485"/>
              <a:gd name="connsiteY134" fmla="*/ 1724272 h 2187130"/>
              <a:gd name="connsiteX135" fmla="*/ 6403505 w 7844485"/>
              <a:gd name="connsiteY135" fmla="*/ 1781494 h 2187130"/>
              <a:gd name="connsiteX136" fmla="*/ 6233112 w 7844485"/>
              <a:gd name="connsiteY136" fmla="*/ 1803111 h 2187130"/>
              <a:gd name="connsiteX137" fmla="*/ 6071621 w 7844485"/>
              <a:gd name="connsiteY137" fmla="*/ 1784037 h 2187130"/>
              <a:gd name="connsiteX138" fmla="*/ 5947006 w 7844485"/>
              <a:gd name="connsiteY138" fmla="*/ 1716643 h 2187130"/>
              <a:gd name="connsiteX139" fmla="*/ 5865624 w 7844485"/>
              <a:gd name="connsiteY139" fmla="*/ 1590755 h 2187130"/>
              <a:gd name="connsiteX140" fmla="*/ 5836378 w 7844485"/>
              <a:gd name="connsiteY140" fmla="*/ 1393659 h 2187130"/>
              <a:gd name="connsiteX141" fmla="*/ 5836378 w 7844485"/>
              <a:gd name="connsiteY141" fmla="*/ 747693 h 2187130"/>
              <a:gd name="connsiteX142" fmla="*/ 5673614 w 7844485"/>
              <a:gd name="connsiteY142" fmla="*/ 747693 h 2187130"/>
              <a:gd name="connsiteX143" fmla="*/ 5673614 w 7844485"/>
              <a:gd name="connsiteY143" fmla="*/ 417080 h 2187130"/>
              <a:gd name="connsiteX144" fmla="*/ 5836378 w 7844485"/>
              <a:gd name="connsiteY144" fmla="*/ 417080 h 2187130"/>
              <a:gd name="connsiteX145" fmla="*/ 3334855 w 7844485"/>
              <a:gd name="connsiteY145" fmla="*/ 0 h 2187130"/>
              <a:gd name="connsiteX146" fmla="*/ 3526451 w 7844485"/>
              <a:gd name="connsiteY146" fmla="*/ 0 h 2187130"/>
              <a:gd name="connsiteX147" fmla="*/ 3909198 w 7844485"/>
              <a:gd name="connsiteY147" fmla="*/ 67394 h 2187130"/>
              <a:gd name="connsiteX148" fmla="*/ 4209293 w 7844485"/>
              <a:gd name="connsiteY148" fmla="*/ 254317 h 2187130"/>
              <a:gd name="connsiteX149" fmla="*/ 4403846 w 7844485"/>
              <a:gd name="connsiteY149" fmla="*/ 535338 h 2187130"/>
              <a:gd name="connsiteX150" fmla="*/ 4472512 w 7844485"/>
              <a:gd name="connsiteY150" fmla="*/ 885024 h 2187130"/>
              <a:gd name="connsiteX151" fmla="*/ 4472512 w 7844485"/>
              <a:gd name="connsiteY151" fmla="*/ 890111 h 2187130"/>
              <a:gd name="connsiteX152" fmla="*/ 4403846 w 7844485"/>
              <a:gd name="connsiteY152" fmla="*/ 1241069 h 2187130"/>
              <a:gd name="connsiteX153" fmla="*/ 4209293 w 7844485"/>
              <a:gd name="connsiteY153" fmla="*/ 1523361 h 2187130"/>
              <a:gd name="connsiteX154" fmla="*/ 3909198 w 7844485"/>
              <a:gd name="connsiteY154" fmla="*/ 1711556 h 2187130"/>
              <a:gd name="connsiteX155" fmla="*/ 3526451 w 7844485"/>
              <a:gd name="connsiteY155" fmla="*/ 1780222 h 2187130"/>
              <a:gd name="connsiteX156" fmla="*/ 2832164 w 7844485"/>
              <a:gd name="connsiteY156" fmla="*/ 1780222 h 2187130"/>
              <a:gd name="connsiteX157" fmla="*/ 2832164 w 7844485"/>
              <a:gd name="connsiteY157" fmla="*/ 649548 h 2187130"/>
              <a:gd name="connsiteX158" fmla="*/ 2649058 w 7844485"/>
              <a:gd name="connsiteY158" fmla="*/ 649548 h 2187130"/>
              <a:gd name="connsiteX159" fmla="*/ 3024724 w 7844485"/>
              <a:gd name="connsiteY159" fmla="*/ 1848 h 2187130"/>
              <a:gd name="connsiteX160" fmla="*/ 3400390 w 7844485"/>
              <a:gd name="connsiteY160" fmla="*/ 649548 h 2187130"/>
              <a:gd name="connsiteX161" fmla="*/ 3223813 w 7844485"/>
              <a:gd name="connsiteY161" fmla="*/ 649548 h 2187130"/>
              <a:gd name="connsiteX162" fmla="*/ 3223813 w 7844485"/>
              <a:gd name="connsiteY162" fmla="*/ 1426721 h 2187130"/>
              <a:gd name="connsiteX163" fmla="*/ 3526451 w 7844485"/>
              <a:gd name="connsiteY163" fmla="*/ 1426721 h 2187130"/>
              <a:gd name="connsiteX164" fmla="*/ 3745164 w 7844485"/>
              <a:gd name="connsiteY164" fmla="*/ 1388573 h 2187130"/>
              <a:gd name="connsiteX165" fmla="*/ 3914285 w 7844485"/>
              <a:gd name="connsiteY165" fmla="*/ 1279217 h 2187130"/>
              <a:gd name="connsiteX166" fmla="*/ 4023641 w 7844485"/>
              <a:gd name="connsiteY166" fmla="*/ 1111367 h 2187130"/>
              <a:gd name="connsiteX167" fmla="*/ 4063060 w 7844485"/>
              <a:gd name="connsiteY167" fmla="*/ 895197 h 2187130"/>
              <a:gd name="connsiteX168" fmla="*/ 4063060 w 7844485"/>
              <a:gd name="connsiteY168" fmla="*/ 890111 h 2187130"/>
              <a:gd name="connsiteX169" fmla="*/ 4023641 w 7844485"/>
              <a:gd name="connsiteY169" fmla="*/ 673941 h 2187130"/>
              <a:gd name="connsiteX170" fmla="*/ 3914285 w 7844485"/>
              <a:gd name="connsiteY170" fmla="*/ 503548 h 2187130"/>
              <a:gd name="connsiteX171" fmla="*/ 3745164 w 7844485"/>
              <a:gd name="connsiteY171" fmla="*/ 392920 h 2187130"/>
              <a:gd name="connsiteX172" fmla="*/ 3526451 w 7844485"/>
              <a:gd name="connsiteY172" fmla="*/ 353501 h 2187130"/>
              <a:gd name="connsiteX173" fmla="*/ 3334855 w 7844485"/>
              <a:gd name="connsiteY173" fmla="*/ 353501 h 2187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44485" h="2187130">
                <a:moveTo>
                  <a:pt x="5084522" y="1180033"/>
                </a:moveTo>
                <a:cubicBezTo>
                  <a:pt x="5001444" y="1180033"/>
                  <a:pt x="4936169" y="1196139"/>
                  <a:pt x="4888697" y="1228353"/>
                </a:cubicBezTo>
                <a:cubicBezTo>
                  <a:pt x="4841225" y="1260567"/>
                  <a:pt x="4817488" y="1307192"/>
                  <a:pt x="4817488" y="1368228"/>
                </a:cubicBezTo>
                <a:lnTo>
                  <a:pt x="4817488" y="1373314"/>
                </a:lnTo>
                <a:cubicBezTo>
                  <a:pt x="4817488" y="1425873"/>
                  <a:pt x="4836985" y="1466564"/>
                  <a:pt x="4875981" y="1495387"/>
                </a:cubicBezTo>
                <a:cubicBezTo>
                  <a:pt x="4914976" y="1524209"/>
                  <a:pt x="4965840" y="1538621"/>
                  <a:pt x="5028571" y="1538621"/>
                </a:cubicBezTo>
                <a:cubicBezTo>
                  <a:pt x="5120126" y="1538621"/>
                  <a:pt x="5193454" y="1516580"/>
                  <a:pt x="5248556" y="1472498"/>
                </a:cubicBezTo>
                <a:cubicBezTo>
                  <a:pt x="5303658" y="1428416"/>
                  <a:pt x="5331210" y="1370771"/>
                  <a:pt x="5331210" y="1299562"/>
                </a:cubicBezTo>
                <a:lnTo>
                  <a:pt x="5331210" y="1230896"/>
                </a:lnTo>
                <a:cubicBezTo>
                  <a:pt x="5297300" y="1215637"/>
                  <a:pt x="5259576" y="1203345"/>
                  <a:pt x="5218038" y="1194020"/>
                </a:cubicBezTo>
                <a:cubicBezTo>
                  <a:pt x="5176499" y="1184695"/>
                  <a:pt x="5131994" y="1180033"/>
                  <a:pt x="5084522" y="1180033"/>
                </a:cubicBezTo>
                <a:close/>
                <a:moveTo>
                  <a:pt x="2046237" y="717175"/>
                </a:moveTo>
                <a:cubicBezTo>
                  <a:pt x="2000460" y="717175"/>
                  <a:pt x="1957650" y="726136"/>
                  <a:pt x="1917807" y="744057"/>
                </a:cubicBezTo>
                <a:cubicBezTo>
                  <a:pt x="1877964" y="761978"/>
                  <a:pt x="1843207" y="787583"/>
                  <a:pt x="1813537" y="820869"/>
                </a:cubicBezTo>
                <a:cubicBezTo>
                  <a:pt x="1783866" y="854155"/>
                  <a:pt x="1760130" y="894263"/>
                  <a:pt x="1742328" y="941193"/>
                </a:cubicBezTo>
                <a:cubicBezTo>
                  <a:pt x="1724525" y="988122"/>
                  <a:pt x="1715624" y="1039761"/>
                  <a:pt x="1715624" y="1096108"/>
                </a:cubicBezTo>
                <a:lnTo>
                  <a:pt x="1715624" y="1101194"/>
                </a:lnTo>
                <a:cubicBezTo>
                  <a:pt x="1715624" y="1157542"/>
                  <a:pt x="1724525" y="1209180"/>
                  <a:pt x="1742328" y="1256110"/>
                </a:cubicBezTo>
                <a:cubicBezTo>
                  <a:pt x="1760130" y="1303039"/>
                  <a:pt x="1783866" y="1343147"/>
                  <a:pt x="1813537" y="1376433"/>
                </a:cubicBezTo>
                <a:cubicBezTo>
                  <a:pt x="1843207" y="1409720"/>
                  <a:pt x="1877964" y="1435324"/>
                  <a:pt x="1917807" y="1453245"/>
                </a:cubicBezTo>
                <a:cubicBezTo>
                  <a:pt x="1957650" y="1471167"/>
                  <a:pt x="2000460" y="1480127"/>
                  <a:pt x="2046237" y="1480127"/>
                </a:cubicBezTo>
                <a:cubicBezTo>
                  <a:pt x="2092014" y="1480127"/>
                  <a:pt x="2134824" y="1471167"/>
                  <a:pt x="2174667" y="1453245"/>
                </a:cubicBezTo>
                <a:cubicBezTo>
                  <a:pt x="2214511" y="1435324"/>
                  <a:pt x="2249691" y="1409720"/>
                  <a:pt x="2280209" y="1376433"/>
                </a:cubicBezTo>
                <a:cubicBezTo>
                  <a:pt x="2310727" y="1343147"/>
                  <a:pt x="2334887" y="1303463"/>
                  <a:pt x="2352690" y="1257381"/>
                </a:cubicBezTo>
                <a:cubicBezTo>
                  <a:pt x="2370492" y="1211299"/>
                  <a:pt x="2379393" y="1159237"/>
                  <a:pt x="2379393" y="1101194"/>
                </a:cubicBezTo>
                <a:lnTo>
                  <a:pt x="2379393" y="1096108"/>
                </a:lnTo>
                <a:cubicBezTo>
                  <a:pt x="2379393" y="1039761"/>
                  <a:pt x="2370492" y="988122"/>
                  <a:pt x="2352690" y="941193"/>
                </a:cubicBezTo>
                <a:cubicBezTo>
                  <a:pt x="2334887" y="894263"/>
                  <a:pt x="2310727" y="854155"/>
                  <a:pt x="2280209" y="820869"/>
                </a:cubicBezTo>
                <a:cubicBezTo>
                  <a:pt x="2249691" y="787583"/>
                  <a:pt x="2214511" y="761978"/>
                  <a:pt x="2174667" y="744057"/>
                </a:cubicBezTo>
                <a:cubicBezTo>
                  <a:pt x="2134824" y="726136"/>
                  <a:pt x="2092014" y="717175"/>
                  <a:pt x="2046237" y="717175"/>
                </a:cubicBezTo>
                <a:close/>
                <a:moveTo>
                  <a:pt x="7180716" y="701916"/>
                </a:moveTo>
                <a:cubicBezTo>
                  <a:pt x="7099335" y="701916"/>
                  <a:pt x="7033636" y="728195"/>
                  <a:pt x="6983620" y="780754"/>
                </a:cubicBezTo>
                <a:cubicBezTo>
                  <a:pt x="6933605" y="833313"/>
                  <a:pt x="6900967" y="903674"/>
                  <a:pt x="6885708" y="991838"/>
                </a:cubicBezTo>
                <a:lnTo>
                  <a:pt x="7468095" y="991838"/>
                </a:lnTo>
                <a:cubicBezTo>
                  <a:pt x="7456227" y="905370"/>
                  <a:pt x="7425709" y="835433"/>
                  <a:pt x="7376541" y="782026"/>
                </a:cubicBezTo>
                <a:cubicBezTo>
                  <a:pt x="7327373" y="728619"/>
                  <a:pt x="7262098" y="701916"/>
                  <a:pt x="7180716" y="701916"/>
                </a:cubicBezTo>
                <a:close/>
                <a:moveTo>
                  <a:pt x="0" y="417080"/>
                </a:moveTo>
                <a:lnTo>
                  <a:pt x="386563" y="417080"/>
                </a:lnTo>
                <a:lnTo>
                  <a:pt x="386563" y="1175622"/>
                </a:lnTo>
                <a:cubicBezTo>
                  <a:pt x="386563" y="1266965"/>
                  <a:pt x="406909" y="1335888"/>
                  <a:pt x="447600" y="1382394"/>
                </a:cubicBezTo>
                <a:cubicBezTo>
                  <a:pt x="488290" y="1428900"/>
                  <a:pt x="545935" y="1452153"/>
                  <a:pt x="620535" y="1452153"/>
                </a:cubicBezTo>
                <a:cubicBezTo>
                  <a:pt x="695135" y="1452153"/>
                  <a:pt x="754052" y="1428900"/>
                  <a:pt x="797286" y="1382394"/>
                </a:cubicBezTo>
                <a:cubicBezTo>
                  <a:pt x="840520" y="1335888"/>
                  <a:pt x="862137" y="1266965"/>
                  <a:pt x="862137" y="1175622"/>
                </a:cubicBezTo>
                <a:lnTo>
                  <a:pt x="862137" y="417080"/>
                </a:lnTo>
                <a:lnTo>
                  <a:pt x="1248699" y="417080"/>
                </a:lnTo>
                <a:lnTo>
                  <a:pt x="1248699" y="1780222"/>
                </a:lnTo>
                <a:lnTo>
                  <a:pt x="862137" y="1780222"/>
                </a:lnTo>
                <a:lnTo>
                  <a:pt x="862137" y="1585351"/>
                </a:lnTo>
                <a:cubicBezTo>
                  <a:pt x="840096" y="1614386"/>
                  <a:pt x="815936" y="1642136"/>
                  <a:pt x="789657" y="1668600"/>
                </a:cubicBezTo>
                <a:cubicBezTo>
                  <a:pt x="763377" y="1695065"/>
                  <a:pt x="734131" y="1718544"/>
                  <a:pt x="701917" y="1739035"/>
                </a:cubicBezTo>
                <a:cubicBezTo>
                  <a:pt x="669703" y="1759526"/>
                  <a:pt x="634099" y="1775752"/>
                  <a:pt x="595103" y="1787713"/>
                </a:cubicBezTo>
                <a:cubicBezTo>
                  <a:pt x="556108" y="1799674"/>
                  <a:pt x="512027" y="1805654"/>
                  <a:pt x="462858" y="1805654"/>
                </a:cubicBezTo>
                <a:cubicBezTo>
                  <a:pt x="315354" y="1805654"/>
                  <a:pt x="201335" y="1760724"/>
                  <a:pt x="120801" y="1670866"/>
                </a:cubicBezTo>
                <a:cubicBezTo>
                  <a:pt x="40267" y="1581007"/>
                  <a:pt x="0" y="1457239"/>
                  <a:pt x="0" y="1299562"/>
                </a:cubicBezTo>
                <a:close/>
                <a:moveTo>
                  <a:pt x="5089608" y="401821"/>
                </a:moveTo>
                <a:cubicBezTo>
                  <a:pt x="5301538" y="401821"/>
                  <a:pt x="5455825" y="453532"/>
                  <a:pt x="5552466" y="556955"/>
                </a:cubicBezTo>
                <a:cubicBezTo>
                  <a:pt x="5649106" y="660377"/>
                  <a:pt x="5697426" y="804491"/>
                  <a:pt x="5697426" y="989295"/>
                </a:cubicBezTo>
                <a:lnTo>
                  <a:pt x="5697426" y="1780222"/>
                </a:lnTo>
                <a:lnTo>
                  <a:pt x="5323580" y="1780222"/>
                </a:lnTo>
                <a:lnTo>
                  <a:pt x="5323580" y="1632718"/>
                </a:lnTo>
                <a:cubicBezTo>
                  <a:pt x="5276107" y="1685277"/>
                  <a:pt x="5219310" y="1727239"/>
                  <a:pt x="5153188" y="1758605"/>
                </a:cubicBezTo>
                <a:cubicBezTo>
                  <a:pt x="5087064" y="1789971"/>
                  <a:pt x="5006531" y="1805654"/>
                  <a:pt x="4911585" y="1805654"/>
                </a:cubicBezTo>
                <a:cubicBezTo>
                  <a:pt x="4847159" y="1805654"/>
                  <a:pt x="4786546" y="1796753"/>
                  <a:pt x="4729748" y="1778950"/>
                </a:cubicBezTo>
                <a:cubicBezTo>
                  <a:pt x="4672951" y="1761148"/>
                  <a:pt x="4623359" y="1734445"/>
                  <a:pt x="4580973" y="1698840"/>
                </a:cubicBezTo>
                <a:cubicBezTo>
                  <a:pt x="4538587" y="1663236"/>
                  <a:pt x="4505102" y="1619578"/>
                  <a:pt x="4480518" y="1567867"/>
                </a:cubicBezTo>
                <a:cubicBezTo>
                  <a:pt x="4455934" y="1516156"/>
                  <a:pt x="4443641" y="1456391"/>
                  <a:pt x="4443641" y="1388573"/>
                </a:cubicBezTo>
                <a:lnTo>
                  <a:pt x="4443641" y="1383487"/>
                </a:lnTo>
                <a:cubicBezTo>
                  <a:pt x="4443641" y="1308887"/>
                  <a:pt x="4457205" y="1244460"/>
                  <a:pt x="4484332" y="1190206"/>
                </a:cubicBezTo>
                <a:cubicBezTo>
                  <a:pt x="4511459" y="1135951"/>
                  <a:pt x="4549183" y="1091022"/>
                  <a:pt x="4597503" y="1055417"/>
                </a:cubicBezTo>
                <a:cubicBezTo>
                  <a:pt x="4645824" y="1019813"/>
                  <a:pt x="4703469" y="993110"/>
                  <a:pt x="4770439" y="975307"/>
                </a:cubicBezTo>
                <a:cubicBezTo>
                  <a:pt x="4837410" y="957505"/>
                  <a:pt x="4911585" y="948604"/>
                  <a:pt x="4992967" y="948604"/>
                </a:cubicBezTo>
                <a:cubicBezTo>
                  <a:pt x="5062480" y="948604"/>
                  <a:pt x="5123092" y="953690"/>
                  <a:pt x="5174804" y="963863"/>
                </a:cubicBezTo>
                <a:cubicBezTo>
                  <a:pt x="5226516" y="974036"/>
                  <a:pt x="5276954" y="987599"/>
                  <a:pt x="5326123" y="1004554"/>
                </a:cubicBezTo>
                <a:lnTo>
                  <a:pt x="5326123" y="981665"/>
                </a:lnTo>
                <a:cubicBezTo>
                  <a:pt x="5326123" y="900284"/>
                  <a:pt x="5301538" y="838400"/>
                  <a:pt x="5252371" y="796013"/>
                </a:cubicBezTo>
                <a:cubicBezTo>
                  <a:pt x="5203202" y="753627"/>
                  <a:pt x="5130298" y="732434"/>
                  <a:pt x="5033658" y="732434"/>
                </a:cubicBezTo>
                <a:cubicBezTo>
                  <a:pt x="4959058" y="732434"/>
                  <a:pt x="4893359" y="738792"/>
                  <a:pt x="4836562" y="751508"/>
                </a:cubicBezTo>
                <a:cubicBezTo>
                  <a:pt x="4779764" y="764224"/>
                  <a:pt x="4719999" y="782450"/>
                  <a:pt x="4657268" y="806186"/>
                </a:cubicBezTo>
                <a:lnTo>
                  <a:pt x="4560627" y="511178"/>
                </a:lnTo>
                <a:cubicBezTo>
                  <a:pt x="4635227" y="478964"/>
                  <a:pt x="4713218" y="452685"/>
                  <a:pt x="4794600" y="432339"/>
                </a:cubicBezTo>
                <a:cubicBezTo>
                  <a:pt x="4875981" y="411994"/>
                  <a:pt x="4974317" y="401821"/>
                  <a:pt x="5089608" y="401821"/>
                </a:cubicBezTo>
                <a:close/>
                <a:moveTo>
                  <a:pt x="7180716" y="391649"/>
                </a:moveTo>
                <a:cubicBezTo>
                  <a:pt x="7294311" y="391649"/>
                  <a:pt x="7392648" y="411994"/>
                  <a:pt x="7475725" y="452685"/>
                </a:cubicBezTo>
                <a:cubicBezTo>
                  <a:pt x="7558801" y="493375"/>
                  <a:pt x="7627891" y="548054"/>
                  <a:pt x="7682994" y="616720"/>
                </a:cubicBezTo>
                <a:cubicBezTo>
                  <a:pt x="7738095" y="685385"/>
                  <a:pt x="7778786" y="764224"/>
                  <a:pt x="7805066" y="853235"/>
                </a:cubicBezTo>
                <a:cubicBezTo>
                  <a:pt x="7831345" y="942246"/>
                  <a:pt x="7844485" y="1035072"/>
                  <a:pt x="7844485" y="1131713"/>
                </a:cubicBezTo>
                <a:lnTo>
                  <a:pt x="7844485" y="1136799"/>
                </a:lnTo>
                <a:cubicBezTo>
                  <a:pt x="7844485" y="1155449"/>
                  <a:pt x="7844061" y="1171556"/>
                  <a:pt x="7843214" y="1185119"/>
                </a:cubicBezTo>
                <a:cubicBezTo>
                  <a:pt x="7842366" y="1198683"/>
                  <a:pt x="7841094" y="1214789"/>
                  <a:pt x="7839399" y="1233440"/>
                </a:cubicBezTo>
                <a:lnTo>
                  <a:pt x="6890794" y="1233440"/>
                </a:lnTo>
                <a:cubicBezTo>
                  <a:pt x="6909444" y="1321603"/>
                  <a:pt x="6948016" y="1388149"/>
                  <a:pt x="7006509" y="1433079"/>
                </a:cubicBezTo>
                <a:cubicBezTo>
                  <a:pt x="7065002" y="1478008"/>
                  <a:pt x="7137482" y="1500473"/>
                  <a:pt x="7223950" y="1500473"/>
                </a:cubicBezTo>
                <a:cubicBezTo>
                  <a:pt x="7288377" y="1500473"/>
                  <a:pt x="7346023" y="1489452"/>
                  <a:pt x="7396886" y="1467412"/>
                </a:cubicBezTo>
                <a:cubicBezTo>
                  <a:pt x="7447750" y="1445371"/>
                  <a:pt x="7500309" y="1409766"/>
                  <a:pt x="7554563" y="1360598"/>
                </a:cubicBezTo>
                <a:lnTo>
                  <a:pt x="7775820" y="1556423"/>
                </a:lnTo>
                <a:cubicBezTo>
                  <a:pt x="7711392" y="1636109"/>
                  <a:pt x="7633402" y="1698417"/>
                  <a:pt x="7541847" y="1743346"/>
                </a:cubicBezTo>
                <a:cubicBezTo>
                  <a:pt x="7450293" y="1788275"/>
                  <a:pt x="7342632" y="1810740"/>
                  <a:pt x="7218864" y="1810740"/>
                </a:cubicBezTo>
                <a:cubicBezTo>
                  <a:pt x="7117137" y="1810740"/>
                  <a:pt x="7022616" y="1793786"/>
                  <a:pt x="6935300" y="1759877"/>
                </a:cubicBezTo>
                <a:cubicBezTo>
                  <a:pt x="6847984" y="1725968"/>
                  <a:pt x="6772538" y="1677647"/>
                  <a:pt x="6708958" y="1614916"/>
                </a:cubicBezTo>
                <a:cubicBezTo>
                  <a:pt x="6645378" y="1552184"/>
                  <a:pt x="6595786" y="1478008"/>
                  <a:pt x="6560182" y="1392388"/>
                </a:cubicBezTo>
                <a:cubicBezTo>
                  <a:pt x="6524578" y="1306768"/>
                  <a:pt x="6506775" y="1211399"/>
                  <a:pt x="6506775" y="1106281"/>
                </a:cubicBezTo>
                <a:lnTo>
                  <a:pt x="6506775" y="1101194"/>
                </a:lnTo>
                <a:cubicBezTo>
                  <a:pt x="6506775" y="1004554"/>
                  <a:pt x="6523306" y="912999"/>
                  <a:pt x="6556368" y="826532"/>
                </a:cubicBezTo>
                <a:cubicBezTo>
                  <a:pt x="6589428" y="740063"/>
                  <a:pt x="6635630" y="664616"/>
                  <a:pt x="6694970" y="600189"/>
                </a:cubicBezTo>
                <a:cubicBezTo>
                  <a:pt x="6754311" y="535762"/>
                  <a:pt x="6825096" y="484898"/>
                  <a:pt x="6907326" y="447598"/>
                </a:cubicBezTo>
                <a:cubicBezTo>
                  <a:pt x="6989554" y="410298"/>
                  <a:pt x="7080685" y="391649"/>
                  <a:pt x="7180716" y="391649"/>
                </a:cubicBezTo>
                <a:close/>
                <a:moveTo>
                  <a:pt x="2145421" y="391649"/>
                </a:moveTo>
                <a:cubicBezTo>
                  <a:pt x="2225107" y="391649"/>
                  <a:pt x="2302250" y="406908"/>
                  <a:pt x="2376850" y="437426"/>
                </a:cubicBezTo>
                <a:cubicBezTo>
                  <a:pt x="2451450" y="467944"/>
                  <a:pt x="2517572" y="513297"/>
                  <a:pt x="2575217" y="573486"/>
                </a:cubicBezTo>
                <a:cubicBezTo>
                  <a:pt x="2632863" y="633674"/>
                  <a:pt x="2679064" y="707426"/>
                  <a:pt x="2713821" y="794742"/>
                </a:cubicBezTo>
                <a:cubicBezTo>
                  <a:pt x="2748577" y="882057"/>
                  <a:pt x="2765956" y="982513"/>
                  <a:pt x="2765956" y="1096108"/>
                </a:cubicBezTo>
                <a:lnTo>
                  <a:pt x="2765956" y="1101194"/>
                </a:lnTo>
                <a:cubicBezTo>
                  <a:pt x="2765956" y="1214789"/>
                  <a:pt x="2748577" y="1315245"/>
                  <a:pt x="2713821" y="1402561"/>
                </a:cubicBezTo>
                <a:cubicBezTo>
                  <a:pt x="2679064" y="1489876"/>
                  <a:pt x="2633287" y="1563628"/>
                  <a:pt x="2576489" y="1623817"/>
                </a:cubicBezTo>
                <a:cubicBezTo>
                  <a:pt x="2519692" y="1684005"/>
                  <a:pt x="2453993" y="1729359"/>
                  <a:pt x="2379393" y="1759877"/>
                </a:cubicBezTo>
                <a:cubicBezTo>
                  <a:pt x="2304794" y="1790395"/>
                  <a:pt x="2226803" y="1805654"/>
                  <a:pt x="2145421" y="1805654"/>
                </a:cubicBezTo>
                <a:cubicBezTo>
                  <a:pt x="2041999" y="1805654"/>
                  <a:pt x="1956802" y="1785467"/>
                  <a:pt x="1889832" y="1745095"/>
                </a:cubicBezTo>
                <a:cubicBezTo>
                  <a:pt x="1822862" y="1704722"/>
                  <a:pt x="1766488" y="1657620"/>
                  <a:pt x="1720711" y="1603789"/>
                </a:cubicBezTo>
                <a:lnTo>
                  <a:pt x="1720711" y="2187130"/>
                </a:lnTo>
                <a:lnTo>
                  <a:pt x="1334148" y="2187130"/>
                </a:lnTo>
                <a:lnTo>
                  <a:pt x="1334148" y="417080"/>
                </a:lnTo>
                <a:lnTo>
                  <a:pt x="1720711" y="417080"/>
                </a:lnTo>
                <a:lnTo>
                  <a:pt x="1720711" y="611196"/>
                </a:lnTo>
                <a:cubicBezTo>
                  <a:pt x="1768183" y="547272"/>
                  <a:pt x="1825405" y="494700"/>
                  <a:pt x="1892375" y="453480"/>
                </a:cubicBezTo>
                <a:cubicBezTo>
                  <a:pt x="1959345" y="412259"/>
                  <a:pt x="2043694" y="391649"/>
                  <a:pt x="2145421" y="391649"/>
                </a:cubicBezTo>
                <a:close/>
                <a:moveTo>
                  <a:pt x="5836378" y="68665"/>
                </a:moveTo>
                <a:lnTo>
                  <a:pt x="6222940" y="68665"/>
                </a:lnTo>
                <a:lnTo>
                  <a:pt x="6222940" y="417080"/>
                </a:lnTo>
                <a:lnTo>
                  <a:pt x="6543380" y="417080"/>
                </a:lnTo>
                <a:lnTo>
                  <a:pt x="6543380" y="747693"/>
                </a:lnTo>
                <a:lnTo>
                  <a:pt x="6222940" y="747693"/>
                </a:lnTo>
                <a:lnTo>
                  <a:pt x="6222940" y="1330080"/>
                </a:lnTo>
                <a:cubicBezTo>
                  <a:pt x="6222940" y="1418244"/>
                  <a:pt x="6264478" y="1462325"/>
                  <a:pt x="6347556" y="1462325"/>
                </a:cubicBezTo>
                <a:cubicBezTo>
                  <a:pt x="6415373" y="1462325"/>
                  <a:pt x="6478952" y="1446218"/>
                  <a:pt x="6538294" y="1414005"/>
                </a:cubicBezTo>
                <a:lnTo>
                  <a:pt x="6538294" y="1724272"/>
                </a:lnTo>
                <a:cubicBezTo>
                  <a:pt x="6497603" y="1748009"/>
                  <a:pt x="6452673" y="1767083"/>
                  <a:pt x="6403505" y="1781494"/>
                </a:cubicBezTo>
                <a:cubicBezTo>
                  <a:pt x="6354336" y="1795905"/>
                  <a:pt x="6297540" y="1803111"/>
                  <a:pt x="6233112" y="1803111"/>
                </a:cubicBezTo>
                <a:cubicBezTo>
                  <a:pt x="6173772" y="1803111"/>
                  <a:pt x="6119942" y="1796753"/>
                  <a:pt x="6071621" y="1784037"/>
                </a:cubicBezTo>
                <a:cubicBezTo>
                  <a:pt x="6023300" y="1771321"/>
                  <a:pt x="5981762" y="1748856"/>
                  <a:pt x="5947006" y="1716643"/>
                </a:cubicBezTo>
                <a:cubicBezTo>
                  <a:pt x="5912248" y="1684429"/>
                  <a:pt x="5885121" y="1642467"/>
                  <a:pt x="5865624" y="1590755"/>
                </a:cubicBezTo>
                <a:cubicBezTo>
                  <a:pt x="5846126" y="1539044"/>
                  <a:pt x="5836378" y="1473346"/>
                  <a:pt x="5836378" y="1393659"/>
                </a:cubicBezTo>
                <a:lnTo>
                  <a:pt x="5836378" y="747693"/>
                </a:lnTo>
                <a:lnTo>
                  <a:pt x="5673614" y="747693"/>
                </a:lnTo>
                <a:lnTo>
                  <a:pt x="5673614" y="417080"/>
                </a:lnTo>
                <a:lnTo>
                  <a:pt x="5836378" y="417080"/>
                </a:lnTo>
                <a:close/>
                <a:moveTo>
                  <a:pt x="3334855" y="0"/>
                </a:moveTo>
                <a:lnTo>
                  <a:pt x="3526451" y="0"/>
                </a:lnTo>
                <a:cubicBezTo>
                  <a:pt x="3665478" y="0"/>
                  <a:pt x="3793061" y="22464"/>
                  <a:pt x="3909198" y="67394"/>
                </a:cubicBezTo>
                <a:cubicBezTo>
                  <a:pt x="4025337" y="112323"/>
                  <a:pt x="4125368" y="174631"/>
                  <a:pt x="4209293" y="254317"/>
                </a:cubicBezTo>
                <a:cubicBezTo>
                  <a:pt x="4293218" y="334003"/>
                  <a:pt x="4358069" y="427677"/>
                  <a:pt x="4403846" y="535338"/>
                </a:cubicBezTo>
                <a:cubicBezTo>
                  <a:pt x="4449623" y="642999"/>
                  <a:pt x="4472512" y="759561"/>
                  <a:pt x="4472512" y="885024"/>
                </a:cubicBezTo>
                <a:lnTo>
                  <a:pt x="4472512" y="890111"/>
                </a:lnTo>
                <a:cubicBezTo>
                  <a:pt x="4472512" y="1015574"/>
                  <a:pt x="4449623" y="1132560"/>
                  <a:pt x="4403846" y="1241069"/>
                </a:cubicBezTo>
                <a:cubicBezTo>
                  <a:pt x="4358069" y="1349578"/>
                  <a:pt x="4293218" y="1443675"/>
                  <a:pt x="4209293" y="1523361"/>
                </a:cubicBezTo>
                <a:cubicBezTo>
                  <a:pt x="4125368" y="1603047"/>
                  <a:pt x="4025337" y="1665779"/>
                  <a:pt x="3909198" y="1711556"/>
                </a:cubicBezTo>
                <a:cubicBezTo>
                  <a:pt x="3793061" y="1757333"/>
                  <a:pt x="3665477" y="1780222"/>
                  <a:pt x="3526451" y="1780222"/>
                </a:cubicBezTo>
                <a:lnTo>
                  <a:pt x="2832164" y="1780222"/>
                </a:lnTo>
                <a:lnTo>
                  <a:pt x="2832164" y="649548"/>
                </a:lnTo>
                <a:lnTo>
                  <a:pt x="2649058" y="649548"/>
                </a:lnTo>
                <a:lnTo>
                  <a:pt x="3024724" y="1848"/>
                </a:lnTo>
                <a:lnTo>
                  <a:pt x="3400390" y="649548"/>
                </a:lnTo>
                <a:lnTo>
                  <a:pt x="3223813" y="649548"/>
                </a:lnTo>
                <a:lnTo>
                  <a:pt x="3223813" y="1426721"/>
                </a:lnTo>
                <a:lnTo>
                  <a:pt x="3526451" y="1426721"/>
                </a:lnTo>
                <a:cubicBezTo>
                  <a:pt x="3606137" y="1426721"/>
                  <a:pt x="3679041" y="1414005"/>
                  <a:pt x="3745164" y="1388573"/>
                </a:cubicBezTo>
                <a:cubicBezTo>
                  <a:pt x="3811286" y="1363141"/>
                  <a:pt x="3867660" y="1326689"/>
                  <a:pt x="3914285" y="1279217"/>
                </a:cubicBezTo>
                <a:cubicBezTo>
                  <a:pt x="3960910" y="1231744"/>
                  <a:pt x="3997362" y="1175794"/>
                  <a:pt x="4023641" y="1111367"/>
                </a:cubicBezTo>
                <a:cubicBezTo>
                  <a:pt x="4049921" y="1046940"/>
                  <a:pt x="4063060" y="974883"/>
                  <a:pt x="4063060" y="895197"/>
                </a:cubicBezTo>
                <a:lnTo>
                  <a:pt x="4063060" y="890111"/>
                </a:lnTo>
                <a:cubicBezTo>
                  <a:pt x="4063060" y="812120"/>
                  <a:pt x="4049921" y="740063"/>
                  <a:pt x="4023641" y="673941"/>
                </a:cubicBezTo>
                <a:cubicBezTo>
                  <a:pt x="3997362" y="607818"/>
                  <a:pt x="3960910" y="551021"/>
                  <a:pt x="3914285" y="503548"/>
                </a:cubicBezTo>
                <a:cubicBezTo>
                  <a:pt x="3867660" y="456076"/>
                  <a:pt x="3811286" y="419199"/>
                  <a:pt x="3745164" y="392920"/>
                </a:cubicBezTo>
                <a:cubicBezTo>
                  <a:pt x="3679041" y="366641"/>
                  <a:pt x="3606137" y="353501"/>
                  <a:pt x="3526451" y="353501"/>
                </a:cubicBezTo>
                <a:lnTo>
                  <a:pt x="3334855" y="353501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3" name="!!!unDate">
            <a:extLst>
              <a:ext uri="{FF2B5EF4-FFF2-40B4-BE49-F238E27FC236}">
                <a16:creationId xmlns:a16="http://schemas.microsoft.com/office/drawing/2014/main" id="{817F3214-71DB-93ED-010E-962A8D615724}"/>
              </a:ext>
            </a:extLst>
          </p:cNvPr>
          <p:cNvSpPr/>
          <p:nvPr/>
        </p:nvSpPr>
        <p:spPr>
          <a:xfrm>
            <a:off x="2240433" y="3283637"/>
            <a:ext cx="7711134" cy="1810740"/>
          </a:xfrm>
          <a:custGeom>
            <a:avLst/>
            <a:gdLst>
              <a:gd name="connsiteX0" fmla="*/ 4951170 w 7711134"/>
              <a:gd name="connsiteY0" fmla="*/ 1180033 h 1810740"/>
              <a:gd name="connsiteX1" fmla="*/ 4755346 w 7711134"/>
              <a:gd name="connsiteY1" fmla="*/ 1228353 h 1810740"/>
              <a:gd name="connsiteX2" fmla="*/ 4684137 w 7711134"/>
              <a:gd name="connsiteY2" fmla="*/ 1368228 h 1810740"/>
              <a:gd name="connsiteX3" fmla="*/ 4684137 w 7711134"/>
              <a:gd name="connsiteY3" fmla="*/ 1373314 h 1810740"/>
              <a:gd name="connsiteX4" fmla="*/ 4742630 w 7711134"/>
              <a:gd name="connsiteY4" fmla="*/ 1495387 h 1810740"/>
              <a:gd name="connsiteX5" fmla="*/ 4895220 w 7711134"/>
              <a:gd name="connsiteY5" fmla="*/ 1538621 h 1810740"/>
              <a:gd name="connsiteX6" fmla="*/ 5115205 w 7711134"/>
              <a:gd name="connsiteY6" fmla="*/ 1472498 h 1810740"/>
              <a:gd name="connsiteX7" fmla="*/ 5197858 w 7711134"/>
              <a:gd name="connsiteY7" fmla="*/ 1299562 h 1810740"/>
              <a:gd name="connsiteX8" fmla="*/ 5197858 w 7711134"/>
              <a:gd name="connsiteY8" fmla="*/ 1230896 h 1810740"/>
              <a:gd name="connsiteX9" fmla="*/ 5084687 w 7711134"/>
              <a:gd name="connsiteY9" fmla="*/ 1194020 h 1810740"/>
              <a:gd name="connsiteX10" fmla="*/ 4951170 w 7711134"/>
              <a:gd name="connsiteY10" fmla="*/ 1180033 h 1810740"/>
              <a:gd name="connsiteX11" fmla="*/ 2698813 w 7711134"/>
              <a:gd name="connsiteY11" fmla="*/ 1145424 h 1810740"/>
              <a:gd name="connsiteX12" fmla="*/ 3090462 w 7711134"/>
              <a:gd name="connsiteY12" fmla="*/ 1145424 h 1810740"/>
              <a:gd name="connsiteX13" fmla="*/ 3090462 w 7711134"/>
              <a:gd name="connsiteY13" fmla="*/ 1426721 h 1810740"/>
              <a:gd name="connsiteX14" fmla="*/ 3201503 w 7711134"/>
              <a:gd name="connsiteY14" fmla="*/ 1426721 h 1810740"/>
              <a:gd name="connsiteX15" fmla="*/ 3201503 w 7711134"/>
              <a:gd name="connsiteY15" fmla="*/ 1780222 h 1810740"/>
              <a:gd name="connsiteX16" fmla="*/ 2698813 w 7711134"/>
              <a:gd name="connsiteY16" fmla="*/ 1780222 h 1810740"/>
              <a:gd name="connsiteX17" fmla="*/ 7047365 w 7711134"/>
              <a:gd name="connsiteY17" fmla="*/ 701916 h 1810740"/>
              <a:gd name="connsiteX18" fmla="*/ 6850269 w 7711134"/>
              <a:gd name="connsiteY18" fmla="*/ 780754 h 1810740"/>
              <a:gd name="connsiteX19" fmla="*/ 6752357 w 7711134"/>
              <a:gd name="connsiteY19" fmla="*/ 991838 h 1810740"/>
              <a:gd name="connsiteX20" fmla="*/ 7334744 w 7711134"/>
              <a:gd name="connsiteY20" fmla="*/ 991838 h 1810740"/>
              <a:gd name="connsiteX21" fmla="*/ 7243190 w 7711134"/>
              <a:gd name="connsiteY21" fmla="*/ 782026 h 1810740"/>
              <a:gd name="connsiteX22" fmla="*/ 7047365 w 7711134"/>
              <a:gd name="connsiteY22" fmla="*/ 701916 h 1810740"/>
              <a:gd name="connsiteX23" fmla="*/ 0 w 7711134"/>
              <a:gd name="connsiteY23" fmla="*/ 417080 h 1810740"/>
              <a:gd name="connsiteX24" fmla="*/ 386562 w 7711134"/>
              <a:gd name="connsiteY24" fmla="*/ 417080 h 1810740"/>
              <a:gd name="connsiteX25" fmla="*/ 386562 w 7711134"/>
              <a:gd name="connsiteY25" fmla="*/ 1175622 h 1810740"/>
              <a:gd name="connsiteX26" fmla="*/ 447599 w 7711134"/>
              <a:gd name="connsiteY26" fmla="*/ 1382394 h 1810740"/>
              <a:gd name="connsiteX27" fmla="*/ 620534 w 7711134"/>
              <a:gd name="connsiteY27" fmla="*/ 1452153 h 1810740"/>
              <a:gd name="connsiteX28" fmla="*/ 797285 w 7711134"/>
              <a:gd name="connsiteY28" fmla="*/ 1382394 h 1810740"/>
              <a:gd name="connsiteX29" fmla="*/ 862136 w 7711134"/>
              <a:gd name="connsiteY29" fmla="*/ 1175622 h 1810740"/>
              <a:gd name="connsiteX30" fmla="*/ 862136 w 7711134"/>
              <a:gd name="connsiteY30" fmla="*/ 417080 h 1810740"/>
              <a:gd name="connsiteX31" fmla="*/ 1248698 w 7711134"/>
              <a:gd name="connsiteY31" fmla="*/ 417080 h 1810740"/>
              <a:gd name="connsiteX32" fmla="*/ 1248698 w 7711134"/>
              <a:gd name="connsiteY32" fmla="*/ 1780222 h 1810740"/>
              <a:gd name="connsiteX33" fmla="*/ 862136 w 7711134"/>
              <a:gd name="connsiteY33" fmla="*/ 1780222 h 1810740"/>
              <a:gd name="connsiteX34" fmla="*/ 862136 w 7711134"/>
              <a:gd name="connsiteY34" fmla="*/ 1585351 h 1810740"/>
              <a:gd name="connsiteX35" fmla="*/ 789655 w 7711134"/>
              <a:gd name="connsiteY35" fmla="*/ 1668600 h 1810740"/>
              <a:gd name="connsiteX36" fmla="*/ 701916 w 7711134"/>
              <a:gd name="connsiteY36" fmla="*/ 1739035 h 1810740"/>
              <a:gd name="connsiteX37" fmla="*/ 595102 w 7711134"/>
              <a:gd name="connsiteY37" fmla="*/ 1787713 h 1810740"/>
              <a:gd name="connsiteX38" fmla="*/ 462858 w 7711134"/>
              <a:gd name="connsiteY38" fmla="*/ 1805654 h 1810740"/>
              <a:gd name="connsiteX39" fmla="*/ 120800 w 7711134"/>
              <a:gd name="connsiteY39" fmla="*/ 1670866 h 1810740"/>
              <a:gd name="connsiteX40" fmla="*/ 0 w 7711134"/>
              <a:gd name="connsiteY40" fmla="*/ 1299562 h 1810740"/>
              <a:gd name="connsiteX41" fmla="*/ 4956257 w 7711134"/>
              <a:gd name="connsiteY41" fmla="*/ 401821 h 1810740"/>
              <a:gd name="connsiteX42" fmla="*/ 5419114 w 7711134"/>
              <a:gd name="connsiteY42" fmla="*/ 556955 h 1810740"/>
              <a:gd name="connsiteX43" fmla="*/ 5564075 w 7711134"/>
              <a:gd name="connsiteY43" fmla="*/ 989295 h 1810740"/>
              <a:gd name="connsiteX44" fmla="*/ 5564075 w 7711134"/>
              <a:gd name="connsiteY44" fmla="*/ 1780222 h 1810740"/>
              <a:gd name="connsiteX45" fmla="*/ 5190229 w 7711134"/>
              <a:gd name="connsiteY45" fmla="*/ 1780222 h 1810740"/>
              <a:gd name="connsiteX46" fmla="*/ 5190229 w 7711134"/>
              <a:gd name="connsiteY46" fmla="*/ 1632718 h 1810740"/>
              <a:gd name="connsiteX47" fmla="*/ 5019835 w 7711134"/>
              <a:gd name="connsiteY47" fmla="*/ 1758605 h 1810740"/>
              <a:gd name="connsiteX48" fmla="*/ 4778234 w 7711134"/>
              <a:gd name="connsiteY48" fmla="*/ 1805654 h 1810740"/>
              <a:gd name="connsiteX49" fmla="*/ 4596398 w 7711134"/>
              <a:gd name="connsiteY49" fmla="*/ 1778950 h 1810740"/>
              <a:gd name="connsiteX50" fmla="*/ 4447622 w 7711134"/>
              <a:gd name="connsiteY50" fmla="*/ 1698840 h 1810740"/>
              <a:gd name="connsiteX51" fmla="*/ 4347167 w 7711134"/>
              <a:gd name="connsiteY51" fmla="*/ 1567867 h 1810740"/>
              <a:gd name="connsiteX52" fmla="*/ 4310290 w 7711134"/>
              <a:gd name="connsiteY52" fmla="*/ 1388573 h 1810740"/>
              <a:gd name="connsiteX53" fmla="*/ 4310290 w 7711134"/>
              <a:gd name="connsiteY53" fmla="*/ 1383487 h 1810740"/>
              <a:gd name="connsiteX54" fmla="*/ 4350981 w 7711134"/>
              <a:gd name="connsiteY54" fmla="*/ 1190206 h 1810740"/>
              <a:gd name="connsiteX55" fmla="*/ 4464152 w 7711134"/>
              <a:gd name="connsiteY55" fmla="*/ 1055417 h 1810740"/>
              <a:gd name="connsiteX56" fmla="*/ 4637088 w 7711134"/>
              <a:gd name="connsiteY56" fmla="*/ 975307 h 1810740"/>
              <a:gd name="connsiteX57" fmla="*/ 4859616 w 7711134"/>
              <a:gd name="connsiteY57" fmla="*/ 948604 h 1810740"/>
              <a:gd name="connsiteX58" fmla="*/ 5041453 w 7711134"/>
              <a:gd name="connsiteY58" fmla="*/ 963863 h 1810740"/>
              <a:gd name="connsiteX59" fmla="*/ 5192771 w 7711134"/>
              <a:gd name="connsiteY59" fmla="*/ 1004554 h 1810740"/>
              <a:gd name="connsiteX60" fmla="*/ 5192771 w 7711134"/>
              <a:gd name="connsiteY60" fmla="*/ 981665 h 1810740"/>
              <a:gd name="connsiteX61" fmla="*/ 5119020 w 7711134"/>
              <a:gd name="connsiteY61" fmla="*/ 796013 h 1810740"/>
              <a:gd name="connsiteX62" fmla="*/ 4900307 w 7711134"/>
              <a:gd name="connsiteY62" fmla="*/ 732434 h 1810740"/>
              <a:gd name="connsiteX63" fmla="*/ 4703211 w 7711134"/>
              <a:gd name="connsiteY63" fmla="*/ 751508 h 1810740"/>
              <a:gd name="connsiteX64" fmla="*/ 4523917 w 7711134"/>
              <a:gd name="connsiteY64" fmla="*/ 806186 h 1810740"/>
              <a:gd name="connsiteX65" fmla="*/ 4427277 w 7711134"/>
              <a:gd name="connsiteY65" fmla="*/ 511178 h 1810740"/>
              <a:gd name="connsiteX66" fmla="*/ 4661249 w 7711134"/>
              <a:gd name="connsiteY66" fmla="*/ 432339 h 1810740"/>
              <a:gd name="connsiteX67" fmla="*/ 4956257 w 7711134"/>
              <a:gd name="connsiteY67" fmla="*/ 401821 h 1810740"/>
              <a:gd name="connsiteX68" fmla="*/ 7047365 w 7711134"/>
              <a:gd name="connsiteY68" fmla="*/ 391649 h 1810740"/>
              <a:gd name="connsiteX69" fmla="*/ 7342374 w 7711134"/>
              <a:gd name="connsiteY69" fmla="*/ 452685 h 1810740"/>
              <a:gd name="connsiteX70" fmla="*/ 7549642 w 7711134"/>
              <a:gd name="connsiteY70" fmla="*/ 616720 h 1810740"/>
              <a:gd name="connsiteX71" fmla="*/ 7671715 w 7711134"/>
              <a:gd name="connsiteY71" fmla="*/ 853235 h 1810740"/>
              <a:gd name="connsiteX72" fmla="*/ 7711134 w 7711134"/>
              <a:gd name="connsiteY72" fmla="*/ 1131713 h 1810740"/>
              <a:gd name="connsiteX73" fmla="*/ 7711134 w 7711134"/>
              <a:gd name="connsiteY73" fmla="*/ 1136799 h 1810740"/>
              <a:gd name="connsiteX74" fmla="*/ 7709862 w 7711134"/>
              <a:gd name="connsiteY74" fmla="*/ 1185119 h 1810740"/>
              <a:gd name="connsiteX75" fmla="*/ 7706048 w 7711134"/>
              <a:gd name="connsiteY75" fmla="*/ 1233440 h 1810740"/>
              <a:gd name="connsiteX76" fmla="*/ 6757443 w 7711134"/>
              <a:gd name="connsiteY76" fmla="*/ 1233440 h 1810740"/>
              <a:gd name="connsiteX77" fmla="*/ 6873158 w 7711134"/>
              <a:gd name="connsiteY77" fmla="*/ 1433079 h 1810740"/>
              <a:gd name="connsiteX78" fmla="*/ 7090599 w 7711134"/>
              <a:gd name="connsiteY78" fmla="*/ 1500473 h 1810740"/>
              <a:gd name="connsiteX79" fmla="*/ 7263535 w 7711134"/>
              <a:gd name="connsiteY79" fmla="*/ 1467412 h 1810740"/>
              <a:gd name="connsiteX80" fmla="*/ 7421212 w 7711134"/>
              <a:gd name="connsiteY80" fmla="*/ 1360598 h 1810740"/>
              <a:gd name="connsiteX81" fmla="*/ 7642468 w 7711134"/>
              <a:gd name="connsiteY81" fmla="*/ 1556423 h 1810740"/>
              <a:gd name="connsiteX82" fmla="*/ 7408496 w 7711134"/>
              <a:gd name="connsiteY82" fmla="*/ 1743346 h 1810740"/>
              <a:gd name="connsiteX83" fmla="*/ 7085513 w 7711134"/>
              <a:gd name="connsiteY83" fmla="*/ 1810740 h 1810740"/>
              <a:gd name="connsiteX84" fmla="*/ 6801949 w 7711134"/>
              <a:gd name="connsiteY84" fmla="*/ 1759877 h 1810740"/>
              <a:gd name="connsiteX85" fmla="*/ 6575607 w 7711134"/>
              <a:gd name="connsiteY85" fmla="*/ 1614916 h 1810740"/>
              <a:gd name="connsiteX86" fmla="*/ 6426831 w 7711134"/>
              <a:gd name="connsiteY86" fmla="*/ 1392388 h 1810740"/>
              <a:gd name="connsiteX87" fmla="*/ 6373424 w 7711134"/>
              <a:gd name="connsiteY87" fmla="*/ 1106281 h 1810740"/>
              <a:gd name="connsiteX88" fmla="*/ 6373424 w 7711134"/>
              <a:gd name="connsiteY88" fmla="*/ 1101194 h 1810740"/>
              <a:gd name="connsiteX89" fmla="*/ 6423016 w 7711134"/>
              <a:gd name="connsiteY89" fmla="*/ 826532 h 1810740"/>
              <a:gd name="connsiteX90" fmla="*/ 6561619 w 7711134"/>
              <a:gd name="connsiteY90" fmla="*/ 600189 h 1810740"/>
              <a:gd name="connsiteX91" fmla="*/ 6773974 w 7711134"/>
              <a:gd name="connsiteY91" fmla="*/ 447598 h 1810740"/>
              <a:gd name="connsiteX92" fmla="*/ 7047365 w 7711134"/>
              <a:gd name="connsiteY92" fmla="*/ 391649 h 1810740"/>
              <a:gd name="connsiteX93" fmla="*/ 2119988 w 7711134"/>
              <a:gd name="connsiteY93" fmla="*/ 391649 h 1810740"/>
              <a:gd name="connsiteX94" fmla="*/ 2462045 w 7711134"/>
              <a:gd name="connsiteY94" fmla="*/ 526437 h 1810740"/>
              <a:gd name="connsiteX95" fmla="*/ 2582846 w 7711134"/>
              <a:gd name="connsiteY95" fmla="*/ 897740 h 1810740"/>
              <a:gd name="connsiteX96" fmla="*/ 2582846 w 7711134"/>
              <a:gd name="connsiteY96" fmla="*/ 1780222 h 1810740"/>
              <a:gd name="connsiteX97" fmla="*/ 2196283 w 7711134"/>
              <a:gd name="connsiteY97" fmla="*/ 1780222 h 1810740"/>
              <a:gd name="connsiteX98" fmla="*/ 2196283 w 7711134"/>
              <a:gd name="connsiteY98" fmla="*/ 1021680 h 1810740"/>
              <a:gd name="connsiteX99" fmla="*/ 2135247 w 7711134"/>
              <a:gd name="connsiteY99" fmla="*/ 814908 h 1810740"/>
              <a:gd name="connsiteX100" fmla="*/ 1962311 w 7711134"/>
              <a:gd name="connsiteY100" fmla="*/ 745150 h 1810740"/>
              <a:gd name="connsiteX101" fmla="*/ 1785561 w 7711134"/>
              <a:gd name="connsiteY101" fmla="*/ 814908 h 1810740"/>
              <a:gd name="connsiteX102" fmla="*/ 1720710 w 7711134"/>
              <a:gd name="connsiteY102" fmla="*/ 1021680 h 1810740"/>
              <a:gd name="connsiteX103" fmla="*/ 1720710 w 7711134"/>
              <a:gd name="connsiteY103" fmla="*/ 1780222 h 1810740"/>
              <a:gd name="connsiteX104" fmla="*/ 1334147 w 7711134"/>
              <a:gd name="connsiteY104" fmla="*/ 1780222 h 1810740"/>
              <a:gd name="connsiteX105" fmla="*/ 1334147 w 7711134"/>
              <a:gd name="connsiteY105" fmla="*/ 417080 h 1810740"/>
              <a:gd name="connsiteX106" fmla="*/ 1720710 w 7711134"/>
              <a:gd name="connsiteY106" fmla="*/ 417080 h 1810740"/>
              <a:gd name="connsiteX107" fmla="*/ 1720710 w 7711134"/>
              <a:gd name="connsiteY107" fmla="*/ 611951 h 1810740"/>
              <a:gd name="connsiteX108" fmla="*/ 1793190 w 7711134"/>
              <a:gd name="connsiteY108" fmla="*/ 528702 h 1810740"/>
              <a:gd name="connsiteX109" fmla="*/ 1880930 w 7711134"/>
              <a:gd name="connsiteY109" fmla="*/ 458268 h 1810740"/>
              <a:gd name="connsiteX110" fmla="*/ 1987743 w 7711134"/>
              <a:gd name="connsiteY110" fmla="*/ 409590 h 1810740"/>
              <a:gd name="connsiteX111" fmla="*/ 2119988 w 7711134"/>
              <a:gd name="connsiteY111" fmla="*/ 391649 h 1810740"/>
              <a:gd name="connsiteX112" fmla="*/ 5703026 w 7711134"/>
              <a:gd name="connsiteY112" fmla="*/ 68665 h 1810740"/>
              <a:gd name="connsiteX113" fmla="*/ 6089589 w 7711134"/>
              <a:gd name="connsiteY113" fmla="*/ 68665 h 1810740"/>
              <a:gd name="connsiteX114" fmla="*/ 6089589 w 7711134"/>
              <a:gd name="connsiteY114" fmla="*/ 417080 h 1810740"/>
              <a:gd name="connsiteX115" fmla="*/ 6410029 w 7711134"/>
              <a:gd name="connsiteY115" fmla="*/ 417080 h 1810740"/>
              <a:gd name="connsiteX116" fmla="*/ 6410029 w 7711134"/>
              <a:gd name="connsiteY116" fmla="*/ 747693 h 1810740"/>
              <a:gd name="connsiteX117" fmla="*/ 6089589 w 7711134"/>
              <a:gd name="connsiteY117" fmla="*/ 747693 h 1810740"/>
              <a:gd name="connsiteX118" fmla="*/ 6089589 w 7711134"/>
              <a:gd name="connsiteY118" fmla="*/ 1330080 h 1810740"/>
              <a:gd name="connsiteX119" fmla="*/ 6214204 w 7711134"/>
              <a:gd name="connsiteY119" fmla="*/ 1462325 h 1810740"/>
              <a:gd name="connsiteX120" fmla="*/ 6404943 w 7711134"/>
              <a:gd name="connsiteY120" fmla="*/ 1414005 h 1810740"/>
              <a:gd name="connsiteX121" fmla="*/ 6404943 w 7711134"/>
              <a:gd name="connsiteY121" fmla="*/ 1724272 h 1810740"/>
              <a:gd name="connsiteX122" fmla="*/ 6270154 w 7711134"/>
              <a:gd name="connsiteY122" fmla="*/ 1781494 h 1810740"/>
              <a:gd name="connsiteX123" fmla="*/ 6099761 w 7711134"/>
              <a:gd name="connsiteY123" fmla="*/ 1803111 h 1810740"/>
              <a:gd name="connsiteX124" fmla="*/ 5938270 w 7711134"/>
              <a:gd name="connsiteY124" fmla="*/ 1784037 h 1810740"/>
              <a:gd name="connsiteX125" fmla="*/ 5813654 w 7711134"/>
              <a:gd name="connsiteY125" fmla="*/ 1716643 h 1810740"/>
              <a:gd name="connsiteX126" fmla="*/ 5732273 w 7711134"/>
              <a:gd name="connsiteY126" fmla="*/ 1590755 h 1810740"/>
              <a:gd name="connsiteX127" fmla="*/ 5703026 w 7711134"/>
              <a:gd name="connsiteY127" fmla="*/ 1393659 h 1810740"/>
              <a:gd name="connsiteX128" fmla="*/ 5703026 w 7711134"/>
              <a:gd name="connsiteY128" fmla="*/ 747693 h 1810740"/>
              <a:gd name="connsiteX129" fmla="*/ 5540263 w 7711134"/>
              <a:gd name="connsiteY129" fmla="*/ 747693 h 1810740"/>
              <a:gd name="connsiteX130" fmla="*/ 5540263 w 7711134"/>
              <a:gd name="connsiteY130" fmla="*/ 417080 h 1810740"/>
              <a:gd name="connsiteX131" fmla="*/ 5703026 w 7711134"/>
              <a:gd name="connsiteY131" fmla="*/ 417080 h 1810740"/>
              <a:gd name="connsiteX132" fmla="*/ 2698813 w 7711134"/>
              <a:gd name="connsiteY132" fmla="*/ 0 h 1810740"/>
              <a:gd name="connsiteX133" fmla="*/ 3393100 w 7711134"/>
              <a:gd name="connsiteY133" fmla="*/ 0 h 1810740"/>
              <a:gd name="connsiteX134" fmla="*/ 3775847 w 7711134"/>
              <a:gd name="connsiteY134" fmla="*/ 67394 h 1810740"/>
              <a:gd name="connsiteX135" fmla="*/ 4075942 w 7711134"/>
              <a:gd name="connsiteY135" fmla="*/ 254317 h 1810740"/>
              <a:gd name="connsiteX136" fmla="*/ 4270495 w 7711134"/>
              <a:gd name="connsiteY136" fmla="*/ 535338 h 1810740"/>
              <a:gd name="connsiteX137" fmla="*/ 4339161 w 7711134"/>
              <a:gd name="connsiteY137" fmla="*/ 885025 h 1810740"/>
              <a:gd name="connsiteX138" fmla="*/ 4339161 w 7711134"/>
              <a:gd name="connsiteY138" fmla="*/ 890111 h 1810740"/>
              <a:gd name="connsiteX139" fmla="*/ 4270495 w 7711134"/>
              <a:gd name="connsiteY139" fmla="*/ 1241069 h 1810740"/>
              <a:gd name="connsiteX140" fmla="*/ 4075942 w 7711134"/>
              <a:gd name="connsiteY140" fmla="*/ 1523361 h 1810740"/>
              <a:gd name="connsiteX141" fmla="*/ 3937975 w 7711134"/>
              <a:gd name="connsiteY141" fmla="*/ 1630175 h 1810740"/>
              <a:gd name="connsiteX142" fmla="*/ 3920682 w 7711134"/>
              <a:gd name="connsiteY142" fmla="*/ 1638855 h 1810740"/>
              <a:gd name="connsiteX143" fmla="*/ 4011466 w 7711134"/>
              <a:gd name="connsiteY143" fmla="*/ 1796098 h 1810740"/>
              <a:gd name="connsiteX144" fmla="*/ 3262708 w 7711134"/>
              <a:gd name="connsiteY144" fmla="*/ 1794611 h 1810740"/>
              <a:gd name="connsiteX145" fmla="*/ 3635800 w 7711134"/>
              <a:gd name="connsiteY145" fmla="*/ 1145425 h 1810740"/>
              <a:gd name="connsiteX146" fmla="*/ 3734765 w 7711134"/>
              <a:gd name="connsiteY146" fmla="*/ 1316837 h 1810740"/>
              <a:gd name="connsiteX147" fmla="*/ 3780934 w 7711134"/>
              <a:gd name="connsiteY147" fmla="*/ 1279217 h 1810740"/>
              <a:gd name="connsiteX148" fmla="*/ 3890290 w 7711134"/>
              <a:gd name="connsiteY148" fmla="*/ 1111367 h 1810740"/>
              <a:gd name="connsiteX149" fmla="*/ 3929709 w 7711134"/>
              <a:gd name="connsiteY149" fmla="*/ 895197 h 1810740"/>
              <a:gd name="connsiteX150" fmla="*/ 3929709 w 7711134"/>
              <a:gd name="connsiteY150" fmla="*/ 890111 h 1810740"/>
              <a:gd name="connsiteX151" fmla="*/ 3890290 w 7711134"/>
              <a:gd name="connsiteY151" fmla="*/ 673941 h 1810740"/>
              <a:gd name="connsiteX152" fmla="*/ 3780934 w 7711134"/>
              <a:gd name="connsiteY152" fmla="*/ 503548 h 1810740"/>
              <a:gd name="connsiteX153" fmla="*/ 3611813 w 7711134"/>
              <a:gd name="connsiteY153" fmla="*/ 392920 h 1810740"/>
              <a:gd name="connsiteX154" fmla="*/ 3393100 w 7711134"/>
              <a:gd name="connsiteY154" fmla="*/ 353501 h 1810740"/>
              <a:gd name="connsiteX155" fmla="*/ 3090462 w 7711134"/>
              <a:gd name="connsiteY155" fmla="*/ 353501 h 1810740"/>
              <a:gd name="connsiteX156" fmla="*/ 3090462 w 7711134"/>
              <a:gd name="connsiteY156" fmla="*/ 449991 h 1810740"/>
              <a:gd name="connsiteX157" fmla="*/ 3267039 w 7711134"/>
              <a:gd name="connsiteY157" fmla="*/ 449991 h 1810740"/>
              <a:gd name="connsiteX158" fmla="*/ 2891373 w 7711134"/>
              <a:gd name="connsiteY158" fmla="*/ 1097691 h 1810740"/>
              <a:gd name="connsiteX159" fmla="*/ 2515707 w 7711134"/>
              <a:gd name="connsiteY159" fmla="*/ 449991 h 1810740"/>
              <a:gd name="connsiteX160" fmla="*/ 2698813 w 7711134"/>
              <a:gd name="connsiteY160" fmla="*/ 449991 h 181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7711134" h="1810740">
                <a:moveTo>
                  <a:pt x="4951170" y="1180033"/>
                </a:moveTo>
                <a:cubicBezTo>
                  <a:pt x="4868093" y="1180033"/>
                  <a:pt x="4802818" y="1196139"/>
                  <a:pt x="4755346" y="1228353"/>
                </a:cubicBezTo>
                <a:cubicBezTo>
                  <a:pt x="4707874" y="1260567"/>
                  <a:pt x="4684137" y="1307192"/>
                  <a:pt x="4684137" y="1368228"/>
                </a:cubicBezTo>
                <a:lnTo>
                  <a:pt x="4684137" y="1373314"/>
                </a:lnTo>
                <a:cubicBezTo>
                  <a:pt x="4684137" y="1425873"/>
                  <a:pt x="4703635" y="1466564"/>
                  <a:pt x="4742630" y="1495387"/>
                </a:cubicBezTo>
                <a:cubicBezTo>
                  <a:pt x="4781625" y="1524209"/>
                  <a:pt x="4832489" y="1538621"/>
                  <a:pt x="4895220" y="1538621"/>
                </a:cubicBezTo>
                <a:cubicBezTo>
                  <a:pt x="4986775" y="1538621"/>
                  <a:pt x="5060103" y="1516580"/>
                  <a:pt x="5115205" y="1472498"/>
                </a:cubicBezTo>
                <a:cubicBezTo>
                  <a:pt x="5170307" y="1428416"/>
                  <a:pt x="5197858" y="1370771"/>
                  <a:pt x="5197858" y="1299562"/>
                </a:cubicBezTo>
                <a:lnTo>
                  <a:pt x="5197858" y="1230896"/>
                </a:lnTo>
                <a:cubicBezTo>
                  <a:pt x="5163949" y="1215637"/>
                  <a:pt x="5126225" y="1203345"/>
                  <a:pt x="5084687" y="1194020"/>
                </a:cubicBezTo>
                <a:cubicBezTo>
                  <a:pt x="5043148" y="1184695"/>
                  <a:pt x="4998643" y="1180033"/>
                  <a:pt x="4951170" y="1180033"/>
                </a:cubicBezTo>
                <a:close/>
                <a:moveTo>
                  <a:pt x="2698813" y="1145424"/>
                </a:moveTo>
                <a:lnTo>
                  <a:pt x="3090462" y="1145424"/>
                </a:lnTo>
                <a:lnTo>
                  <a:pt x="3090462" y="1426721"/>
                </a:lnTo>
                <a:lnTo>
                  <a:pt x="3201503" y="1426721"/>
                </a:lnTo>
                <a:lnTo>
                  <a:pt x="3201503" y="1780222"/>
                </a:lnTo>
                <a:lnTo>
                  <a:pt x="2698813" y="1780222"/>
                </a:lnTo>
                <a:close/>
                <a:moveTo>
                  <a:pt x="7047365" y="701916"/>
                </a:moveTo>
                <a:cubicBezTo>
                  <a:pt x="6965984" y="701916"/>
                  <a:pt x="6900285" y="728195"/>
                  <a:pt x="6850269" y="780754"/>
                </a:cubicBezTo>
                <a:cubicBezTo>
                  <a:pt x="6800254" y="833313"/>
                  <a:pt x="6767616" y="903674"/>
                  <a:pt x="6752357" y="991838"/>
                </a:cubicBezTo>
                <a:lnTo>
                  <a:pt x="7334744" y="991838"/>
                </a:lnTo>
                <a:cubicBezTo>
                  <a:pt x="7322877" y="905370"/>
                  <a:pt x="7292357" y="835433"/>
                  <a:pt x="7243190" y="782026"/>
                </a:cubicBezTo>
                <a:cubicBezTo>
                  <a:pt x="7194022" y="728619"/>
                  <a:pt x="7128747" y="701916"/>
                  <a:pt x="7047365" y="701916"/>
                </a:cubicBezTo>
                <a:close/>
                <a:moveTo>
                  <a:pt x="0" y="417080"/>
                </a:moveTo>
                <a:lnTo>
                  <a:pt x="386562" y="417080"/>
                </a:lnTo>
                <a:lnTo>
                  <a:pt x="386562" y="1175622"/>
                </a:lnTo>
                <a:cubicBezTo>
                  <a:pt x="386562" y="1266965"/>
                  <a:pt x="406909" y="1335888"/>
                  <a:pt x="447599" y="1382394"/>
                </a:cubicBezTo>
                <a:cubicBezTo>
                  <a:pt x="488289" y="1428900"/>
                  <a:pt x="545934" y="1452153"/>
                  <a:pt x="620534" y="1452153"/>
                </a:cubicBezTo>
                <a:cubicBezTo>
                  <a:pt x="695134" y="1452153"/>
                  <a:pt x="754051" y="1428900"/>
                  <a:pt x="797285" y="1382394"/>
                </a:cubicBezTo>
                <a:cubicBezTo>
                  <a:pt x="840519" y="1335888"/>
                  <a:pt x="862136" y="1266965"/>
                  <a:pt x="862136" y="1175622"/>
                </a:cubicBezTo>
                <a:lnTo>
                  <a:pt x="862136" y="417080"/>
                </a:lnTo>
                <a:lnTo>
                  <a:pt x="1248698" y="417080"/>
                </a:lnTo>
                <a:lnTo>
                  <a:pt x="1248698" y="1780222"/>
                </a:lnTo>
                <a:lnTo>
                  <a:pt x="862136" y="1780222"/>
                </a:lnTo>
                <a:lnTo>
                  <a:pt x="862136" y="1585351"/>
                </a:lnTo>
                <a:cubicBezTo>
                  <a:pt x="840095" y="1614386"/>
                  <a:pt x="815935" y="1642136"/>
                  <a:pt x="789655" y="1668600"/>
                </a:cubicBezTo>
                <a:cubicBezTo>
                  <a:pt x="763376" y="1695065"/>
                  <a:pt x="734129" y="1718544"/>
                  <a:pt x="701916" y="1739035"/>
                </a:cubicBezTo>
                <a:cubicBezTo>
                  <a:pt x="669702" y="1759526"/>
                  <a:pt x="634099" y="1775752"/>
                  <a:pt x="595102" y="1787713"/>
                </a:cubicBezTo>
                <a:cubicBezTo>
                  <a:pt x="556108" y="1799674"/>
                  <a:pt x="512025" y="1805654"/>
                  <a:pt x="462858" y="1805654"/>
                </a:cubicBezTo>
                <a:cubicBezTo>
                  <a:pt x="315353" y="1805654"/>
                  <a:pt x="201334" y="1760724"/>
                  <a:pt x="120800" y="1670866"/>
                </a:cubicBezTo>
                <a:cubicBezTo>
                  <a:pt x="40266" y="1581007"/>
                  <a:pt x="0" y="1457239"/>
                  <a:pt x="0" y="1299562"/>
                </a:cubicBezTo>
                <a:close/>
                <a:moveTo>
                  <a:pt x="4956257" y="401821"/>
                </a:moveTo>
                <a:cubicBezTo>
                  <a:pt x="5168187" y="401821"/>
                  <a:pt x="5322473" y="453533"/>
                  <a:pt x="5419114" y="556955"/>
                </a:cubicBezTo>
                <a:cubicBezTo>
                  <a:pt x="5515755" y="660377"/>
                  <a:pt x="5564075" y="804491"/>
                  <a:pt x="5564075" y="989295"/>
                </a:cubicBezTo>
                <a:lnTo>
                  <a:pt x="5564075" y="1780222"/>
                </a:lnTo>
                <a:lnTo>
                  <a:pt x="5190229" y="1780222"/>
                </a:lnTo>
                <a:lnTo>
                  <a:pt x="5190229" y="1632718"/>
                </a:lnTo>
                <a:cubicBezTo>
                  <a:pt x="5142755" y="1685277"/>
                  <a:pt x="5085959" y="1727239"/>
                  <a:pt x="5019835" y="1758605"/>
                </a:cubicBezTo>
                <a:cubicBezTo>
                  <a:pt x="4953713" y="1789971"/>
                  <a:pt x="4873180" y="1805654"/>
                  <a:pt x="4778234" y="1805654"/>
                </a:cubicBezTo>
                <a:cubicBezTo>
                  <a:pt x="4713808" y="1805654"/>
                  <a:pt x="4653196" y="1796753"/>
                  <a:pt x="4596398" y="1778950"/>
                </a:cubicBezTo>
                <a:cubicBezTo>
                  <a:pt x="4539600" y="1761148"/>
                  <a:pt x="4490008" y="1734445"/>
                  <a:pt x="4447622" y="1698840"/>
                </a:cubicBezTo>
                <a:cubicBezTo>
                  <a:pt x="4405236" y="1663236"/>
                  <a:pt x="4371751" y="1619578"/>
                  <a:pt x="4347167" y="1567867"/>
                </a:cubicBezTo>
                <a:cubicBezTo>
                  <a:pt x="4322583" y="1516156"/>
                  <a:pt x="4310290" y="1456391"/>
                  <a:pt x="4310290" y="1388573"/>
                </a:cubicBezTo>
                <a:lnTo>
                  <a:pt x="4310290" y="1383487"/>
                </a:lnTo>
                <a:cubicBezTo>
                  <a:pt x="4310290" y="1308887"/>
                  <a:pt x="4323854" y="1244460"/>
                  <a:pt x="4350981" y="1190206"/>
                </a:cubicBezTo>
                <a:cubicBezTo>
                  <a:pt x="4378108" y="1135951"/>
                  <a:pt x="4415832" y="1091022"/>
                  <a:pt x="4464152" y="1055417"/>
                </a:cubicBezTo>
                <a:cubicBezTo>
                  <a:pt x="4512473" y="1019813"/>
                  <a:pt x="4570118" y="993109"/>
                  <a:pt x="4637088" y="975307"/>
                </a:cubicBezTo>
                <a:cubicBezTo>
                  <a:pt x="4704059" y="957505"/>
                  <a:pt x="4778234" y="948604"/>
                  <a:pt x="4859616" y="948604"/>
                </a:cubicBezTo>
                <a:cubicBezTo>
                  <a:pt x="4929129" y="948604"/>
                  <a:pt x="4989741" y="953690"/>
                  <a:pt x="5041453" y="963863"/>
                </a:cubicBezTo>
                <a:cubicBezTo>
                  <a:pt x="5093164" y="974036"/>
                  <a:pt x="5143603" y="987599"/>
                  <a:pt x="5192771" y="1004554"/>
                </a:cubicBezTo>
                <a:lnTo>
                  <a:pt x="5192771" y="981665"/>
                </a:lnTo>
                <a:cubicBezTo>
                  <a:pt x="5192771" y="900284"/>
                  <a:pt x="5168187" y="838400"/>
                  <a:pt x="5119020" y="796013"/>
                </a:cubicBezTo>
                <a:cubicBezTo>
                  <a:pt x="5069852" y="753627"/>
                  <a:pt x="4996947" y="732434"/>
                  <a:pt x="4900307" y="732434"/>
                </a:cubicBezTo>
                <a:cubicBezTo>
                  <a:pt x="4825707" y="732434"/>
                  <a:pt x="4760009" y="738792"/>
                  <a:pt x="4703211" y="751508"/>
                </a:cubicBezTo>
                <a:cubicBezTo>
                  <a:pt x="4646413" y="764224"/>
                  <a:pt x="4586648" y="782450"/>
                  <a:pt x="4523917" y="806186"/>
                </a:cubicBezTo>
                <a:lnTo>
                  <a:pt x="4427277" y="511178"/>
                </a:lnTo>
                <a:cubicBezTo>
                  <a:pt x="4501876" y="478964"/>
                  <a:pt x="4579867" y="452685"/>
                  <a:pt x="4661249" y="432339"/>
                </a:cubicBezTo>
                <a:cubicBezTo>
                  <a:pt x="4742630" y="411994"/>
                  <a:pt x="4840966" y="401821"/>
                  <a:pt x="4956257" y="401821"/>
                </a:cubicBezTo>
                <a:close/>
                <a:moveTo>
                  <a:pt x="7047365" y="391649"/>
                </a:moveTo>
                <a:cubicBezTo>
                  <a:pt x="7160961" y="391649"/>
                  <a:pt x="7259297" y="411994"/>
                  <a:pt x="7342374" y="452685"/>
                </a:cubicBezTo>
                <a:cubicBezTo>
                  <a:pt x="7425451" y="493376"/>
                  <a:pt x="7494540" y="548054"/>
                  <a:pt x="7549642" y="616720"/>
                </a:cubicBezTo>
                <a:cubicBezTo>
                  <a:pt x="7604745" y="685385"/>
                  <a:pt x="7645435" y="764224"/>
                  <a:pt x="7671715" y="853235"/>
                </a:cubicBezTo>
                <a:cubicBezTo>
                  <a:pt x="7697995" y="942246"/>
                  <a:pt x="7711134" y="1035072"/>
                  <a:pt x="7711134" y="1131713"/>
                </a:cubicBezTo>
                <a:lnTo>
                  <a:pt x="7711134" y="1136799"/>
                </a:lnTo>
                <a:cubicBezTo>
                  <a:pt x="7711134" y="1155449"/>
                  <a:pt x="7710710" y="1171556"/>
                  <a:pt x="7709862" y="1185119"/>
                </a:cubicBezTo>
                <a:cubicBezTo>
                  <a:pt x="7709015" y="1198683"/>
                  <a:pt x="7707743" y="1214789"/>
                  <a:pt x="7706048" y="1233440"/>
                </a:cubicBezTo>
                <a:lnTo>
                  <a:pt x="6757443" y="1233440"/>
                </a:lnTo>
                <a:cubicBezTo>
                  <a:pt x="6776093" y="1321603"/>
                  <a:pt x="6814665" y="1388149"/>
                  <a:pt x="6873158" y="1433079"/>
                </a:cubicBezTo>
                <a:cubicBezTo>
                  <a:pt x="6931651" y="1478008"/>
                  <a:pt x="7004131" y="1500473"/>
                  <a:pt x="7090599" y="1500473"/>
                </a:cubicBezTo>
                <a:cubicBezTo>
                  <a:pt x="7155027" y="1500473"/>
                  <a:pt x="7212672" y="1489452"/>
                  <a:pt x="7263535" y="1467412"/>
                </a:cubicBezTo>
                <a:cubicBezTo>
                  <a:pt x="7314399" y="1445371"/>
                  <a:pt x="7366958" y="1409766"/>
                  <a:pt x="7421212" y="1360598"/>
                </a:cubicBezTo>
                <a:lnTo>
                  <a:pt x="7642468" y="1556423"/>
                </a:lnTo>
                <a:cubicBezTo>
                  <a:pt x="7578041" y="1636109"/>
                  <a:pt x="7500051" y="1698417"/>
                  <a:pt x="7408496" y="1743346"/>
                </a:cubicBezTo>
                <a:cubicBezTo>
                  <a:pt x="7316942" y="1788275"/>
                  <a:pt x="7209281" y="1810740"/>
                  <a:pt x="7085513" y="1810740"/>
                </a:cubicBezTo>
                <a:cubicBezTo>
                  <a:pt x="6983786" y="1810740"/>
                  <a:pt x="6889265" y="1793786"/>
                  <a:pt x="6801949" y="1759877"/>
                </a:cubicBezTo>
                <a:cubicBezTo>
                  <a:pt x="6714633" y="1725968"/>
                  <a:pt x="6639185" y="1677647"/>
                  <a:pt x="6575607" y="1614916"/>
                </a:cubicBezTo>
                <a:cubicBezTo>
                  <a:pt x="6512027" y="1552184"/>
                  <a:pt x="6462435" y="1478008"/>
                  <a:pt x="6426831" y="1392388"/>
                </a:cubicBezTo>
                <a:cubicBezTo>
                  <a:pt x="6391227" y="1306768"/>
                  <a:pt x="6373424" y="1211399"/>
                  <a:pt x="6373424" y="1106281"/>
                </a:cubicBezTo>
                <a:lnTo>
                  <a:pt x="6373424" y="1101194"/>
                </a:lnTo>
                <a:cubicBezTo>
                  <a:pt x="6373424" y="1004554"/>
                  <a:pt x="6389955" y="912999"/>
                  <a:pt x="6423016" y="826532"/>
                </a:cubicBezTo>
                <a:cubicBezTo>
                  <a:pt x="6456077" y="740064"/>
                  <a:pt x="6502279" y="664616"/>
                  <a:pt x="6561619" y="600189"/>
                </a:cubicBezTo>
                <a:cubicBezTo>
                  <a:pt x="6620960" y="535762"/>
                  <a:pt x="6691745" y="484898"/>
                  <a:pt x="6773974" y="447598"/>
                </a:cubicBezTo>
                <a:cubicBezTo>
                  <a:pt x="6856204" y="410299"/>
                  <a:pt x="6947334" y="391649"/>
                  <a:pt x="7047365" y="391649"/>
                </a:cubicBezTo>
                <a:close/>
                <a:moveTo>
                  <a:pt x="2119988" y="391649"/>
                </a:moveTo>
                <a:cubicBezTo>
                  <a:pt x="2267492" y="391649"/>
                  <a:pt x="2381511" y="436578"/>
                  <a:pt x="2462045" y="526437"/>
                </a:cubicBezTo>
                <a:cubicBezTo>
                  <a:pt x="2542579" y="616296"/>
                  <a:pt x="2582846" y="740064"/>
                  <a:pt x="2582846" y="897740"/>
                </a:cubicBezTo>
                <a:lnTo>
                  <a:pt x="2582846" y="1780222"/>
                </a:lnTo>
                <a:lnTo>
                  <a:pt x="2196283" y="1780222"/>
                </a:lnTo>
                <a:lnTo>
                  <a:pt x="2196283" y="1021680"/>
                </a:lnTo>
                <a:cubicBezTo>
                  <a:pt x="2196283" y="930338"/>
                  <a:pt x="2175938" y="861414"/>
                  <a:pt x="2135247" y="814908"/>
                </a:cubicBezTo>
                <a:cubicBezTo>
                  <a:pt x="2094557" y="768403"/>
                  <a:pt x="2036911" y="745150"/>
                  <a:pt x="1962311" y="745150"/>
                </a:cubicBezTo>
                <a:cubicBezTo>
                  <a:pt x="1887712" y="745150"/>
                  <a:pt x="1828795" y="768403"/>
                  <a:pt x="1785561" y="814908"/>
                </a:cubicBezTo>
                <a:cubicBezTo>
                  <a:pt x="1742327" y="861414"/>
                  <a:pt x="1720710" y="930338"/>
                  <a:pt x="1720710" y="1021680"/>
                </a:cubicBezTo>
                <a:lnTo>
                  <a:pt x="1720710" y="1780222"/>
                </a:lnTo>
                <a:lnTo>
                  <a:pt x="1334147" y="1780222"/>
                </a:lnTo>
                <a:lnTo>
                  <a:pt x="1334147" y="417080"/>
                </a:lnTo>
                <a:lnTo>
                  <a:pt x="1720710" y="417080"/>
                </a:lnTo>
                <a:lnTo>
                  <a:pt x="1720710" y="611951"/>
                </a:lnTo>
                <a:cubicBezTo>
                  <a:pt x="1742751" y="582917"/>
                  <a:pt x="1766911" y="555167"/>
                  <a:pt x="1793190" y="528702"/>
                </a:cubicBezTo>
                <a:cubicBezTo>
                  <a:pt x="1819470" y="502237"/>
                  <a:pt x="1848716" y="478759"/>
                  <a:pt x="1880930" y="458268"/>
                </a:cubicBezTo>
                <a:cubicBezTo>
                  <a:pt x="1913143" y="437777"/>
                  <a:pt x="1948748" y="421551"/>
                  <a:pt x="1987743" y="409590"/>
                </a:cubicBezTo>
                <a:cubicBezTo>
                  <a:pt x="2026738" y="397629"/>
                  <a:pt x="2070820" y="391649"/>
                  <a:pt x="2119988" y="391649"/>
                </a:cubicBezTo>
                <a:close/>
                <a:moveTo>
                  <a:pt x="5703026" y="68665"/>
                </a:moveTo>
                <a:lnTo>
                  <a:pt x="6089589" y="68665"/>
                </a:lnTo>
                <a:lnTo>
                  <a:pt x="6089589" y="417080"/>
                </a:lnTo>
                <a:lnTo>
                  <a:pt x="6410029" y="417080"/>
                </a:lnTo>
                <a:lnTo>
                  <a:pt x="6410029" y="747693"/>
                </a:lnTo>
                <a:lnTo>
                  <a:pt x="6089589" y="747693"/>
                </a:lnTo>
                <a:lnTo>
                  <a:pt x="6089589" y="1330080"/>
                </a:lnTo>
                <a:cubicBezTo>
                  <a:pt x="6089589" y="1418244"/>
                  <a:pt x="6131127" y="1462325"/>
                  <a:pt x="6214204" y="1462325"/>
                </a:cubicBezTo>
                <a:cubicBezTo>
                  <a:pt x="6282023" y="1462325"/>
                  <a:pt x="6345602" y="1446218"/>
                  <a:pt x="6404943" y="1414005"/>
                </a:cubicBezTo>
                <a:lnTo>
                  <a:pt x="6404943" y="1724272"/>
                </a:lnTo>
                <a:cubicBezTo>
                  <a:pt x="6364251" y="1748009"/>
                  <a:pt x="6319322" y="1767083"/>
                  <a:pt x="6270154" y="1781494"/>
                </a:cubicBezTo>
                <a:cubicBezTo>
                  <a:pt x="6220986" y="1795905"/>
                  <a:pt x="6164189" y="1803111"/>
                  <a:pt x="6099761" y="1803111"/>
                </a:cubicBezTo>
                <a:cubicBezTo>
                  <a:pt x="6040421" y="1803111"/>
                  <a:pt x="5986590" y="1796753"/>
                  <a:pt x="5938270" y="1784037"/>
                </a:cubicBezTo>
                <a:cubicBezTo>
                  <a:pt x="5889949" y="1771321"/>
                  <a:pt x="5848411" y="1748856"/>
                  <a:pt x="5813654" y="1716643"/>
                </a:cubicBezTo>
                <a:cubicBezTo>
                  <a:pt x="5778897" y="1684429"/>
                  <a:pt x="5751771" y="1642467"/>
                  <a:pt x="5732273" y="1590755"/>
                </a:cubicBezTo>
                <a:cubicBezTo>
                  <a:pt x="5712775" y="1539044"/>
                  <a:pt x="5703026" y="1473346"/>
                  <a:pt x="5703026" y="1393659"/>
                </a:cubicBezTo>
                <a:lnTo>
                  <a:pt x="5703026" y="747693"/>
                </a:lnTo>
                <a:lnTo>
                  <a:pt x="5540263" y="747693"/>
                </a:lnTo>
                <a:lnTo>
                  <a:pt x="5540263" y="417080"/>
                </a:lnTo>
                <a:lnTo>
                  <a:pt x="5703026" y="417080"/>
                </a:lnTo>
                <a:close/>
                <a:moveTo>
                  <a:pt x="2698813" y="0"/>
                </a:moveTo>
                <a:lnTo>
                  <a:pt x="3393100" y="0"/>
                </a:lnTo>
                <a:cubicBezTo>
                  <a:pt x="3532126" y="0"/>
                  <a:pt x="3659709" y="22464"/>
                  <a:pt x="3775847" y="67394"/>
                </a:cubicBezTo>
                <a:cubicBezTo>
                  <a:pt x="3891986" y="112323"/>
                  <a:pt x="3992017" y="174631"/>
                  <a:pt x="4075942" y="254317"/>
                </a:cubicBezTo>
                <a:cubicBezTo>
                  <a:pt x="4159867" y="334003"/>
                  <a:pt x="4224718" y="427677"/>
                  <a:pt x="4270495" y="535338"/>
                </a:cubicBezTo>
                <a:cubicBezTo>
                  <a:pt x="4316272" y="642999"/>
                  <a:pt x="4339161" y="759561"/>
                  <a:pt x="4339161" y="885025"/>
                </a:cubicBezTo>
                <a:lnTo>
                  <a:pt x="4339161" y="890111"/>
                </a:lnTo>
                <a:cubicBezTo>
                  <a:pt x="4339161" y="1015574"/>
                  <a:pt x="4316272" y="1132560"/>
                  <a:pt x="4270495" y="1241069"/>
                </a:cubicBezTo>
                <a:cubicBezTo>
                  <a:pt x="4224718" y="1349578"/>
                  <a:pt x="4159867" y="1443675"/>
                  <a:pt x="4075942" y="1523361"/>
                </a:cubicBezTo>
                <a:cubicBezTo>
                  <a:pt x="4033980" y="1563204"/>
                  <a:pt x="3987991" y="1598809"/>
                  <a:pt x="3937975" y="1630175"/>
                </a:cubicBezTo>
                <a:lnTo>
                  <a:pt x="3920682" y="1638855"/>
                </a:lnTo>
                <a:lnTo>
                  <a:pt x="4011466" y="1796098"/>
                </a:lnTo>
                <a:lnTo>
                  <a:pt x="3262708" y="1794611"/>
                </a:lnTo>
                <a:lnTo>
                  <a:pt x="3635800" y="1145425"/>
                </a:lnTo>
                <a:lnTo>
                  <a:pt x="3734765" y="1316837"/>
                </a:lnTo>
                <a:lnTo>
                  <a:pt x="3780934" y="1279217"/>
                </a:lnTo>
                <a:cubicBezTo>
                  <a:pt x="3827559" y="1231744"/>
                  <a:pt x="3864011" y="1175794"/>
                  <a:pt x="3890290" y="1111367"/>
                </a:cubicBezTo>
                <a:cubicBezTo>
                  <a:pt x="3916570" y="1046940"/>
                  <a:pt x="3929709" y="974883"/>
                  <a:pt x="3929709" y="895197"/>
                </a:cubicBezTo>
                <a:lnTo>
                  <a:pt x="3929709" y="890111"/>
                </a:lnTo>
                <a:cubicBezTo>
                  <a:pt x="3929709" y="812120"/>
                  <a:pt x="3916570" y="740064"/>
                  <a:pt x="3890290" y="673941"/>
                </a:cubicBezTo>
                <a:cubicBezTo>
                  <a:pt x="3864011" y="607818"/>
                  <a:pt x="3827559" y="551021"/>
                  <a:pt x="3780934" y="503548"/>
                </a:cubicBezTo>
                <a:cubicBezTo>
                  <a:pt x="3734309" y="456076"/>
                  <a:pt x="3677935" y="419200"/>
                  <a:pt x="3611813" y="392920"/>
                </a:cubicBezTo>
                <a:cubicBezTo>
                  <a:pt x="3545690" y="366641"/>
                  <a:pt x="3472786" y="353501"/>
                  <a:pt x="3393100" y="353501"/>
                </a:cubicBezTo>
                <a:lnTo>
                  <a:pt x="3090462" y="353501"/>
                </a:lnTo>
                <a:lnTo>
                  <a:pt x="3090462" y="449991"/>
                </a:lnTo>
                <a:lnTo>
                  <a:pt x="3267039" y="449991"/>
                </a:lnTo>
                <a:lnTo>
                  <a:pt x="2891373" y="1097691"/>
                </a:lnTo>
                <a:lnTo>
                  <a:pt x="2515707" y="449991"/>
                </a:lnTo>
                <a:lnTo>
                  <a:pt x="2698813" y="44999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de-DE" sz="20000" b="1" spc="-2000" dirty="0">
              <a:solidFill>
                <a:srgbClr val="1F4E79"/>
              </a:solidFill>
              <a:latin typeface="Gotham" panose="02000504050000020004" pitchFamily="2" charset="0"/>
            </a:endParaRPr>
          </a:p>
        </p:txBody>
      </p:sp>
      <p:sp>
        <p:nvSpPr>
          <p:cNvPr id="5" name="!!!DatenVerstehen">
            <a:extLst>
              <a:ext uri="{FF2B5EF4-FFF2-40B4-BE49-F238E27FC236}">
                <a16:creationId xmlns:a16="http://schemas.microsoft.com/office/drawing/2014/main" id="{4F1E8B41-A688-D4D0-9D7A-70A348C0A6D2}"/>
              </a:ext>
            </a:extLst>
          </p:cNvPr>
          <p:cNvSpPr txBox="1"/>
          <p:nvPr/>
        </p:nvSpPr>
        <p:spPr>
          <a:xfrm>
            <a:off x="2867025" y="523875"/>
            <a:ext cx="708454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de-DE"/>
            </a:defPPr>
            <a:lvl1pPr algn="ctr">
              <a:defRPr sz="7000" b="1" spc="-300">
                <a:latin typeface="+mj-lt"/>
              </a:defRPr>
            </a:lvl1pPr>
          </a:lstStyle>
          <a:p>
            <a:pPr algn="r"/>
            <a:r>
              <a:rPr lang="de-DE" spc="-400" dirty="0"/>
              <a:t>Daten verstehen</a:t>
            </a:r>
          </a:p>
        </p:txBody>
      </p:sp>
      <p:sp>
        <p:nvSpPr>
          <p:cNvPr id="6" name="!!!DatenVermurksen">
            <a:extLst>
              <a:ext uri="{FF2B5EF4-FFF2-40B4-BE49-F238E27FC236}">
                <a16:creationId xmlns:a16="http://schemas.microsoft.com/office/drawing/2014/main" id="{42AC6491-CCC6-EA8D-D4FD-B002771A1A79}"/>
              </a:ext>
            </a:extLst>
          </p:cNvPr>
          <p:cNvSpPr txBox="1"/>
          <p:nvPr/>
        </p:nvSpPr>
        <p:spPr>
          <a:xfrm>
            <a:off x="2240433" y="4845179"/>
            <a:ext cx="771113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7000" b="1" spc="-300" dirty="0">
                <a:latin typeface="+mj-lt"/>
              </a:rPr>
              <a:t>Daten </a:t>
            </a:r>
            <a:r>
              <a:rPr lang="de-DE" sz="7200" b="1" spc="-400" dirty="0">
                <a:latin typeface="+mj-lt"/>
              </a:rPr>
              <a:t>vermurksen</a:t>
            </a:r>
          </a:p>
        </p:txBody>
      </p:sp>
      <p:sp>
        <p:nvSpPr>
          <p:cNvPr id="14" name="!!!Nummer">
            <a:extLst>
              <a:ext uri="{FF2B5EF4-FFF2-40B4-BE49-F238E27FC236}">
                <a16:creationId xmlns:a16="http://schemas.microsoft.com/office/drawing/2014/main" id="{00E5E0D2-C37A-F109-0EE6-D7C6561E556F}"/>
              </a:ext>
            </a:extLst>
          </p:cNvPr>
          <p:cNvSpPr/>
          <p:nvPr/>
        </p:nvSpPr>
        <p:spPr>
          <a:xfrm>
            <a:off x="1935703" y="559703"/>
            <a:ext cx="1236053" cy="714779"/>
          </a:xfrm>
          <a:custGeom>
            <a:avLst/>
            <a:gdLst>
              <a:gd name="connsiteX0" fmla="*/ 0 w 1236053"/>
              <a:gd name="connsiteY0" fmla="*/ 0 h 714779"/>
              <a:gd name="connsiteX1" fmla="*/ 1236053 w 1236053"/>
              <a:gd name="connsiteY1" fmla="*/ 0 h 714779"/>
              <a:gd name="connsiteX2" fmla="*/ 1222514 w 1236053"/>
              <a:gd name="connsiteY2" fmla="*/ 86409 h 714779"/>
              <a:gd name="connsiteX3" fmla="*/ 914881 w 1236053"/>
              <a:gd name="connsiteY3" fmla="*/ 626385 h 714779"/>
              <a:gd name="connsiteX4" fmla="*/ 9789 w 1236053"/>
              <a:gd name="connsiteY4" fmla="*/ 709624 h 714779"/>
              <a:gd name="connsiteX5" fmla="*/ 0 w 1236053"/>
              <a:gd name="connsiteY5" fmla="*/ 714779 h 714779"/>
              <a:gd name="connsiteX6" fmla="*/ 0 w 1236053"/>
              <a:gd name="connsiteY6" fmla="*/ 0 h 714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6053" h="714779">
                <a:moveTo>
                  <a:pt x="0" y="0"/>
                </a:moveTo>
                <a:lnTo>
                  <a:pt x="1236053" y="0"/>
                </a:lnTo>
                <a:lnTo>
                  <a:pt x="1222514" y="86409"/>
                </a:lnTo>
                <a:cubicBezTo>
                  <a:pt x="1206098" y="276092"/>
                  <a:pt x="1238104" y="513534"/>
                  <a:pt x="914881" y="626385"/>
                </a:cubicBezTo>
                <a:cubicBezTo>
                  <a:pt x="591659" y="739235"/>
                  <a:pt x="190863" y="639337"/>
                  <a:pt x="9789" y="709624"/>
                </a:cubicBezTo>
                <a:lnTo>
                  <a:pt x="0" y="714779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180000" rtlCol="0" anchor="b" anchorCtr="0">
            <a:no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de-DE" sz="4800" b="1" spc="-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1</a:t>
            </a:r>
            <a:endParaRPr lang="de-DE" sz="4800" b="1" spc="-1000" baseline="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1089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el 116">
            <a:extLst>
              <a:ext uri="{FF2B5EF4-FFF2-40B4-BE49-F238E27FC236}">
                <a16:creationId xmlns:a16="http://schemas.microsoft.com/office/drawing/2014/main" id="{1A389775-0075-F9AD-CC19-6DECE6154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Oberste Tabelle: Firmentypen</a:t>
            </a:r>
          </a:p>
        </p:txBody>
      </p:sp>
      <p:sp>
        <p:nvSpPr>
          <p:cNvPr id="120" name="Rechteck 119">
            <a:extLst>
              <a:ext uri="{FF2B5EF4-FFF2-40B4-BE49-F238E27FC236}">
                <a16:creationId xmlns:a16="http://schemas.microsoft.com/office/drawing/2014/main" id="{03917669-B860-18FA-ACE2-0C7B25F7727E}"/>
              </a:ext>
            </a:extLst>
          </p:cNvPr>
          <p:cNvSpPr/>
          <p:nvPr/>
        </p:nvSpPr>
        <p:spPr>
          <a:xfrm>
            <a:off x="6653363" y="1905000"/>
            <a:ext cx="1903496" cy="542925"/>
          </a:xfrm>
          <a:prstGeom prst="rect">
            <a:avLst/>
          </a:prstGeom>
          <a:solidFill>
            <a:srgbClr val="00B05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1" name="Rechteck 120">
            <a:extLst>
              <a:ext uri="{FF2B5EF4-FFF2-40B4-BE49-F238E27FC236}">
                <a16:creationId xmlns:a16="http://schemas.microsoft.com/office/drawing/2014/main" id="{0C604E95-71ED-45BF-9594-19F6650EC7BC}"/>
              </a:ext>
            </a:extLst>
          </p:cNvPr>
          <p:cNvSpPr/>
          <p:nvPr/>
        </p:nvSpPr>
        <p:spPr>
          <a:xfrm>
            <a:off x="6067425" y="2672640"/>
            <a:ext cx="1173972" cy="542925"/>
          </a:xfrm>
          <a:prstGeom prst="rect">
            <a:avLst/>
          </a:prstGeom>
          <a:solidFill>
            <a:srgbClr val="FFC00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1AB073BB-AF05-FFCC-DA7C-EF927B8DB9C4}"/>
              </a:ext>
            </a:extLst>
          </p:cNvPr>
          <p:cNvSpPr/>
          <p:nvPr/>
        </p:nvSpPr>
        <p:spPr>
          <a:xfrm>
            <a:off x="4740274" y="3434640"/>
            <a:ext cx="1406525" cy="542925"/>
          </a:xfrm>
          <a:prstGeom prst="rect">
            <a:avLst/>
          </a:prstGeom>
          <a:solidFill>
            <a:srgbClr val="FFC00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43A85BC2-F8AD-C330-1FE1-248BA669C2D7}"/>
              </a:ext>
            </a:extLst>
          </p:cNvPr>
          <p:cNvSpPr/>
          <p:nvPr/>
        </p:nvSpPr>
        <p:spPr>
          <a:xfrm>
            <a:off x="3629024" y="4202990"/>
            <a:ext cx="1508126" cy="542925"/>
          </a:xfrm>
          <a:prstGeom prst="rect">
            <a:avLst/>
          </a:prstGeom>
          <a:solidFill>
            <a:srgbClr val="FFC00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ECF34297-426E-1055-6D0F-069D4BA9749A}"/>
              </a:ext>
            </a:extLst>
          </p:cNvPr>
          <p:cNvSpPr/>
          <p:nvPr/>
        </p:nvSpPr>
        <p:spPr>
          <a:xfrm>
            <a:off x="5838824" y="4202990"/>
            <a:ext cx="1965326" cy="542925"/>
          </a:xfrm>
          <a:prstGeom prst="rect">
            <a:avLst/>
          </a:prstGeom>
          <a:solidFill>
            <a:srgbClr val="FFC00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05518805-7235-2E28-679B-08E416867C25}"/>
              </a:ext>
            </a:extLst>
          </p:cNvPr>
          <p:cNvSpPr/>
          <p:nvPr/>
        </p:nvSpPr>
        <p:spPr>
          <a:xfrm>
            <a:off x="2305050" y="5010234"/>
            <a:ext cx="1554956" cy="542925"/>
          </a:xfrm>
          <a:prstGeom prst="rect">
            <a:avLst/>
          </a:prstGeom>
          <a:solidFill>
            <a:srgbClr val="FFC00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976D38BD-FF83-1799-9169-80627298CFBA}"/>
              </a:ext>
            </a:extLst>
          </p:cNvPr>
          <p:cNvSpPr/>
          <p:nvPr/>
        </p:nvSpPr>
        <p:spPr>
          <a:xfrm>
            <a:off x="7143750" y="5010234"/>
            <a:ext cx="1554956" cy="542925"/>
          </a:xfrm>
          <a:prstGeom prst="rect">
            <a:avLst/>
          </a:prstGeom>
          <a:solidFill>
            <a:srgbClr val="FFC00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288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  <p:bldP spid="121" grpId="0" animBg="1"/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F81A86-A020-CBCD-142E-53ABEA5D1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untersten Tabellen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77A32B3-F800-2D81-A1AA-BA7F253D59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Tabellen ohne Kinder, aber mit Eltern</a:t>
            </a:r>
          </a:p>
          <a:p>
            <a:pPr lvl="1"/>
            <a:r>
              <a:rPr lang="de-DE" dirty="0"/>
              <a:t>Fremdschlüssel auf andere</a:t>
            </a:r>
          </a:p>
          <a:p>
            <a:pPr lvl="1"/>
            <a:r>
              <a:rPr lang="de-DE" dirty="0"/>
              <a:t>Keine Fremdschlüssel auf sich</a:t>
            </a:r>
          </a:p>
          <a:p>
            <a:r>
              <a:rPr lang="de-DE" dirty="0"/>
              <a:t>Vermutlich Massen-Daten</a:t>
            </a:r>
          </a:p>
        </p:txBody>
      </p:sp>
    </p:spTree>
    <p:extLst>
      <p:ext uri="{BB962C8B-B14F-4D97-AF65-F5344CB8AC3E}">
        <p14:creationId xmlns:p14="http://schemas.microsoft.com/office/powerpoint/2010/main" val="42754640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el 116">
            <a:extLst>
              <a:ext uri="{FF2B5EF4-FFF2-40B4-BE49-F238E27FC236}">
                <a16:creationId xmlns:a16="http://schemas.microsoft.com/office/drawing/2014/main" id="{1A389775-0075-F9AD-CC19-6DECE6154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Unterste Tabellen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AE3107A-A7AA-5D44-7DA9-EFDE651FC6C6}"/>
              </a:ext>
            </a:extLst>
          </p:cNvPr>
          <p:cNvSpPr/>
          <p:nvPr/>
        </p:nvSpPr>
        <p:spPr>
          <a:xfrm>
            <a:off x="2314575" y="5010150"/>
            <a:ext cx="1543050" cy="542925"/>
          </a:xfrm>
          <a:prstGeom prst="rect">
            <a:avLst/>
          </a:prstGeom>
          <a:solidFill>
            <a:srgbClr val="00B05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741B50E0-BEAF-92E3-48A9-701F79B15AD1}"/>
              </a:ext>
            </a:extLst>
          </p:cNvPr>
          <p:cNvSpPr/>
          <p:nvPr/>
        </p:nvSpPr>
        <p:spPr>
          <a:xfrm>
            <a:off x="7143750" y="5014912"/>
            <a:ext cx="1543050" cy="542925"/>
          </a:xfrm>
          <a:prstGeom prst="rect">
            <a:avLst/>
          </a:prstGeom>
          <a:solidFill>
            <a:srgbClr val="00B05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4B92EACF-A70F-AE7B-ED5A-A55948968F74}"/>
              </a:ext>
            </a:extLst>
          </p:cNvPr>
          <p:cNvSpPr/>
          <p:nvPr/>
        </p:nvSpPr>
        <p:spPr>
          <a:xfrm>
            <a:off x="8399929" y="2675124"/>
            <a:ext cx="959228" cy="542925"/>
          </a:xfrm>
          <a:prstGeom prst="rect">
            <a:avLst/>
          </a:prstGeom>
          <a:solidFill>
            <a:srgbClr val="00B05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970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el 116">
            <a:extLst>
              <a:ext uri="{FF2B5EF4-FFF2-40B4-BE49-F238E27FC236}">
                <a16:creationId xmlns:a16="http://schemas.microsoft.com/office/drawing/2014/main" id="{1A389775-0075-F9AD-CC19-6DECE6154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Unterste Tabelle: Adressen</a:t>
            </a:r>
          </a:p>
        </p:txBody>
      </p:sp>
      <p:sp>
        <p:nvSpPr>
          <p:cNvPr id="120" name="Rechteck 119">
            <a:extLst>
              <a:ext uri="{FF2B5EF4-FFF2-40B4-BE49-F238E27FC236}">
                <a16:creationId xmlns:a16="http://schemas.microsoft.com/office/drawing/2014/main" id="{03917669-B860-18FA-ACE2-0C7B25F7727E}"/>
              </a:ext>
            </a:extLst>
          </p:cNvPr>
          <p:cNvSpPr/>
          <p:nvPr/>
        </p:nvSpPr>
        <p:spPr>
          <a:xfrm>
            <a:off x="7143749" y="5010234"/>
            <a:ext cx="1554956" cy="542925"/>
          </a:xfrm>
          <a:prstGeom prst="rect">
            <a:avLst/>
          </a:prstGeom>
          <a:solidFill>
            <a:srgbClr val="00B05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1" name="Rechteck 120">
            <a:extLst>
              <a:ext uri="{FF2B5EF4-FFF2-40B4-BE49-F238E27FC236}">
                <a16:creationId xmlns:a16="http://schemas.microsoft.com/office/drawing/2014/main" id="{0C604E95-71ED-45BF-9594-19F6650EC7BC}"/>
              </a:ext>
            </a:extLst>
          </p:cNvPr>
          <p:cNvSpPr/>
          <p:nvPr/>
        </p:nvSpPr>
        <p:spPr>
          <a:xfrm>
            <a:off x="6067425" y="2672640"/>
            <a:ext cx="1173972" cy="542925"/>
          </a:xfrm>
          <a:prstGeom prst="rect">
            <a:avLst/>
          </a:prstGeom>
          <a:solidFill>
            <a:srgbClr val="FFC00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1AB073BB-AF05-FFCC-DA7C-EF927B8DB9C4}"/>
              </a:ext>
            </a:extLst>
          </p:cNvPr>
          <p:cNvSpPr/>
          <p:nvPr/>
        </p:nvSpPr>
        <p:spPr>
          <a:xfrm>
            <a:off x="4740274" y="3434640"/>
            <a:ext cx="1406525" cy="542925"/>
          </a:xfrm>
          <a:prstGeom prst="rect">
            <a:avLst/>
          </a:prstGeom>
          <a:solidFill>
            <a:srgbClr val="FFC00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43A85BC2-F8AD-C330-1FE1-248BA669C2D7}"/>
              </a:ext>
            </a:extLst>
          </p:cNvPr>
          <p:cNvSpPr/>
          <p:nvPr/>
        </p:nvSpPr>
        <p:spPr>
          <a:xfrm>
            <a:off x="3629024" y="4202990"/>
            <a:ext cx="1508126" cy="542925"/>
          </a:xfrm>
          <a:prstGeom prst="rect">
            <a:avLst/>
          </a:prstGeom>
          <a:solidFill>
            <a:srgbClr val="FFC00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ECF34297-426E-1055-6D0F-069D4BA9749A}"/>
              </a:ext>
            </a:extLst>
          </p:cNvPr>
          <p:cNvSpPr/>
          <p:nvPr/>
        </p:nvSpPr>
        <p:spPr>
          <a:xfrm>
            <a:off x="5838824" y="4202990"/>
            <a:ext cx="1965326" cy="542925"/>
          </a:xfrm>
          <a:prstGeom prst="rect">
            <a:avLst/>
          </a:prstGeom>
          <a:solidFill>
            <a:srgbClr val="FFC00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976D38BD-FF83-1799-9169-80627298CFBA}"/>
              </a:ext>
            </a:extLst>
          </p:cNvPr>
          <p:cNvSpPr/>
          <p:nvPr/>
        </p:nvSpPr>
        <p:spPr>
          <a:xfrm>
            <a:off x="6655594" y="1905969"/>
            <a:ext cx="1891640" cy="542925"/>
          </a:xfrm>
          <a:prstGeom prst="rect">
            <a:avLst/>
          </a:prstGeom>
          <a:solidFill>
            <a:srgbClr val="FFC00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D938906-13EC-9732-8AD1-700DFEEBCCC9}"/>
              </a:ext>
            </a:extLst>
          </p:cNvPr>
          <p:cNvSpPr/>
          <p:nvPr/>
        </p:nvSpPr>
        <p:spPr>
          <a:xfrm>
            <a:off x="10001309" y="4194025"/>
            <a:ext cx="1846764" cy="542925"/>
          </a:xfrm>
          <a:prstGeom prst="rect">
            <a:avLst/>
          </a:prstGeom>
          <a:solidFill>
            <a:srgbClr val="FFC00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AFC2ABCE-92D1-7D28-FCE6-25B0E84CCC52}"/>
              </a:ext>
            </a:extLst>
          </p:cNvPr>
          <p:cNvSpPr/>
          <p:nvPr/>
        </p:nvSpPr>
        <p:spPr>
          <a:xfrm>
            <a:off x="8431731" y="4202990"/>
            <a:ext cx="1049153" cy="542925"/>
          </a:xfrm>
          <a:prstGeom prst="rect">
            <a:avLst/>
          </a:prstGeom>
          <a:solidFill>
            <a:srgbClr val="FFC00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F0F95056-4491-BE25-E504-8F57BEC2648A}"/>
              </a:ext>
            </a:extLst>
          </p:cNvPr>
          <p:cNvSpPr/>
          <p:nvPr/>
        </p:nvSpPr>
        <p:spPr>
          <a:xfrm>
            <a:off x="10210801" y="2672640"/>
            <a:ext cx="1266824" cy="542925"/>
          </a:xfrm>
          <a:prstGeom prst="rect">
            <a:avLst/>
          </a:prstGeom>
          <a:solidFill>
            <a:srgbClr val="FFC00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DA845368-D01A-C90A-B26F-6B39E12F9A44}"/>
              </a:ext>
            </a:extLst>
          </p:cNvPr>
          <p:cNvSpPr/>
          <p:nvPr/>
        </p:nvSpPr>
        <p:spPr>
          <a:xfrm>
            <a:off x="3705726" y="2672640"/>
            <a:ext cx="1264347" cy="542925"/>
          </a:xfrm>
          <a:prstGeom prst="rect">
            <a:avLst/>
          </a:prstGeom>
          <a:solidFill>
            <a:srgbClr val="FFC00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98440D5C-5561-0889-EF76-A1254F4C7ECC}"/>
              </a:ext>
            </a:extLst>
          </p:cNvPr>
          <p:cNvSpPr/>
          <p:nvPr/>
        </p:nvSpPr>
        <p:spPr>
          <a:xfrm>
            <a:off x="1742173" y="2672640"/>
            <a:ext cx="1803361" cy="542925"/>
          </a:xfrm>
          <a:prstGeom prst="rect">
            <a:avLst/>
          </a:prstGeom>
          <a:solidFill>
            <a:srgbClr val="FFC00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0D5804C6-B529-BEBF-2BA5-4467B9AE595A}"/>
              </a:ext>
            </a:extLst>
          </p:cNvPr>
          <p:cNvSpPr/>
          <p:nvPr/>
        </p:nvSpPr>
        <p:spPr>
          <a:xfrm>
            <a:off x="9066998" y="3434640"/>
            <a:ext cx="1497797" cy="542925"/>
          </a:xfrm>
          <a:prstGeom prst="rect">
            <a:avLst/>
          </a:prstGeom>
          <a:solidFill>
            <a:srgbClr val="FFC00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193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  <p:bldP spid="121" grpId="0" animBg="1"/>
      <p:bldP spid="2" grpId="0" animBg="1"/>
      <p:bldP spid="3" grpId="0" animBg="1"/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F81A86-A020-CBCD-142E-53ABEA5D1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einsamen Tabellen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77A32B3-F800-2D81-A1AA-BA7F253D59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Tabellen ohne Eltern und ohne Kinder</a:t>
            </a:r>
          </a:p>
          <a:p>
            <a:pPr lvl="1"/>
            <a:r>
              <a:rPr lang="de-DE" dirty="0"/>
              <a:t>Keine Fremdschlüssel auf andere</a:t>
            </a:r>
          </a:p>
          <a:p>
            <a:pPr lvl="1"/>
            <a:r>
              <a:rPr lang="de-DE" dirty="0"/>
              <a:t>Keine Fremdschlüssel auf sich</a:t>
            </a:r>
          </a:p>
          <a:p>
            <a:r>
              <a:rPr lang="de-DE" dirty="0"/>
              <a:t>Spezialtabellen (z.B. Optionen)?</a:t>
            </a:r>
          </a:p>
          <a:p>
            <a:r>
              <a:rPr lang="de-DE" dirty="0"/>
              <a:t>Oder überflüssig?</a:t>
            </a:r>
          </a:p>
        </p:txBody>
      </p:sp>
    </p:spTree>
    <p:extLst>
      <p:ext uri="{BB962C8B-B14F-4D97-AF65-F5344CB8AC3E}">
        <p14:creationId xmlns:p14="http://schemas.microsoft.com/office/powerpoint/2010/main" val="184352317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el 116">
            <a:extLst>
              <a:ext uri="{FF2B5EF4-FFF2-40B4-BE49-F238E27FC236}">
                <a16:creationId xmlns:a16="http://schemas.microsoft.com/office/drawing/2014/main" id="{1A389775-0075-F9AD-CC19-6DECE6154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Einsame Tabelle: Optionen</a:t>
            </a:r>
          </a:p>
        </p:txBody>
      </p:sp>
      <p:sp>
        <p:nvSpPr>
          <p:cNvPr id="120" name="Rechteck 119">
            <a:extLst>
              <a:ext uri="{FF2B5EF4-FFF2-40B4-BE49-F238E27FC236}">
                <a16:creationId xmlns:a16="http://schemas.microsoft.com/office/drawing/2014/main" id="{03917669-B860-18FA-ACE2-0C7B25F7727E}"/>
              </a:ext>
            </a:extLst>
          </p:cNvPr>
          <p:cNvSpPr/>
          <p:nvPr/>
        </p:nvSpPr>
        <p:spPr>
          <a:xfrm>
            <a:off x="7324531" y="3429000"/>
            <a:ext cx="1390261" cy="542925"/>
          </a:xfrm>
          <a:prstGeom prst="rect">
            <a:avLst/>
          </a:prstGeom>
          <a:solidFill>
            <a:srgbClr val="00B050">
              <a:alpha val="51000"/>
            </a:srgb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8613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21">
            <a:extLst>
              <a:ext uri="{FF2B5EF4-FFF2-40B4-BE49-F238E27FC236}">
                <a16:creationId xmlns:a16="http://schemas.microsoft.com/office/drawing/2014/main" id="{58936E58-9072-192C-04E9-03C2365404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975" y="1016253"/>
            <a:ext cx="10212050" cy="409669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E885F36-F168-7F4E-10EA-C810476B8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Grenzen der Analyse</a:t>
            </a:r>
          </a:p>
        </p:txBody>
      </p:sp>
      <p:sp>
        <p:nvSpPr>
          <p:cNvPr id="7" name="Sprechblase: rechteckig mit abgerundeten Ecken 6">
            <a:extLst>
              <a:ext uri="{FF2B5EF4-FFF2-40B4-BE49-F238E27FC236}">
                <a16:creationId xmlns:a16="http://schemas.microsoft.com/office/drawing/2014/main" id="{087C9159-D508-0634-9E83-731E20AF184B}"/>
              </a:ext>
            </a:extLst>
          </p:cNvPr>
          <p:cNvSpPr/>
          <p:nvPr/>
        </p:nvSpPr>
        <p:spPr>
          <a:xfrm>
            <a:off x="4332163" y="1634809"/>
            <a:ext cx="2744594" cy="414000"/>
          </a:xfrm>
          <a:prstGeom prst="wedgeRoundRectCallout">
            <a:avLst>
              <a:gd name="adj1" fmla="val -42997"/>
              <a:gd name="adj2" fmla="val 109053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Zwei Konstanten …</a:t>
            </a:r>
          </a:p>
        </p:txBody>
      </p:sp>
      <p:sp>
        <p:nvSpPr>
          <p:cNvPr id="11" name="Sprechblase: rechteckig mit abgerundeten Ecken 10">
            <a:extLst>
              <a:ext uri="{FF2B5EF4-FFF2-40B4-BE49-F238E27FC236}">
                <a16:creationId xmlns:a16="http://schemas.microsoft.com/office/drawing/2014/main" id="{291D1C9F-92E3-DDA1-DABD-A2986F03B8FD}"/>
              </a:ext>
            </a:extLst>
          </p:cNvPr>
          <p:cNvSpPr/>
          <p:nvPr/>
        </p:nvSpPr>
        <p:spPr>
          <a:xfrm>
            <a:off x="2118423" y="4878421"/>
            <a:ext cx="3278195" cy="651600"/>
          </a:xfrm>
          <a:prstGeom prst="wedgeRoundRectCallout">
            <a:avLst>
              <a:gd name="adj1" fmla="val -56"/>
              <a:gd name="adj2" fmla="val -119499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… zum Formularnamen.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98E31810-7602-4572-E190-49D3DE5E93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3111" y="5342937"/>
            <a:ext cx="6329984" cy="995561"/>
          </a:xfrm>
          <a:prstGeom prst="rect">
            <a:avLst/>
          </a:prstGeom>
        </p:spPr>
      </p:pic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FBDD4604-3C77-2C3C-E2CA-55E93905E78D}"/>
              </a:ext>
            </a:extLst>
          </p:cNvPr>
          <p:cNvGrpSpPr/>
          <p:nvPr/>
        </p:nvGrpSpPr>
        <p:grpSpPr>
          <a:xfrm>
            <a:off x="5990623" y="4225370"/>
            <a:ext cx="2744594" cy="653051"/>
            <a:chOff x="4045471" y="2156284"/>
            <a:chExt cx="2744594" cy="653051"/>
          </a:xfrm>
        </p:grpSpPr>
        <p:sp>
          <p:nvSpPr>
            <p:cNvPr id="8" name="Sprechblase: rechteckig mit abgerundeten Ecken 7">
              <a:extLst>
                <a:ext uri="{FF2B5EF4-FFF2-40B4-BE49-F238E27FC236}">
                  <a16:creationId xmlns:a16="http://schemas.microsoft.com/office/drawing/2014/main" id="{9283B3A1-7A4D-4293-D470-5FD2B43A0BF8}"/>
                </a:ext>
              </a:extLst>
            </p:cNvPr>
            <p:cNvSpPr/>
            <p:nvPr/>
          </p:nvSpPr>
          <p:spPr>
            <a:xfrm>
              <a:off x="4045471" y="2156284"/>
              <a:ext cx="2744594" cy="652003"/>
            </a:xfrm>
            <a:prstGeom prst="wedgeRoundRectCallout">
              <a:avLst>
                <a:gd name="adj1" fmla="val 2332"/>
                <a:gd name="adj2" fmla="val -82284"/>
                <a:gd name="adj3" fmla="val 16667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DE" b="1" dirty="0">
                  <a:solidFill>
                    <a:sysClr val="windowText" lastClr="000000"/>
                  </a:solidFill>
                  <a:latin typeface="+mj-lt"/>
                </a:rPr>
                <a:t>… führen in einer Datenquelle …</a:t>
              </a:r>
            </a:p>
          </p:txBody>
        </p:sp>
        <p:sp>
          <p:nvSpPr>
            <p:cNvPr id="19" name="Sprechblase: rechteckig mit abgerundeten Ecken 18">
              <a:extLst>
                <a:ext uri="{FF2B5EF4-FFF2-40B4-BE49-F238E27FC236}">
                  <a16:creationId xmlns:a16="http://schemas.microsoft.com/office/drawing/2014/main" id="{E68EA29F-19DA-1BC0-5DD4-55EAB933BD9F}"/>
                </a:ext>
              </a:extLst>
            </p:cNvPr>
            <p:cNvSpPr/>
            <p:nvPr/>
          </p:nvSpPr>
          <p:spPr>
            <a:xfrm>
              <a:off x="4045471" y="2157332"/>
              <a:ext cx="2744594" cy="652003"/>
            </a:xfrm>
            <a:prstGeom prst="wedgeRoundRectCallout">
              <a:avLst>
                <a:gd name="adj1" fmla="val -40453"/>
                <a:gd name="adj2" fmla="val 135668"/>
                <a:gd name="adj3" fmla="val 16667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DE" b="1" dirty="0">
                  <a:solidFill>
                    <a:sysClr val="windowText" lastClr="000000"/>
                  </a:solidFill>
                  <a:latin typeface="+mj-lt"/>
                </a:rPr>
                <a:t>… führen in einer Tabelle …</a:t>
              </a:r>
            </a:p>
          </p:txBody>
        </p:sp>
      </p:grpSp>
      <p:sp>
        <p:nvSpPr>
          <p:cNvPr id="3" name="Sprechblase: rechteckig mit abgerundeten Ecken 2">
            <a:extLst>
              <a:ext uri="{FF2B5EF4-FFF2-40B4-BE49-F238E27FC236}">
                <a16:creationId xmlns:a16="http://schemas.microsoft.com/office/drawing/2014/main" id="{5716C0E3-3BF3-255B-54B8-B8C7A9FCA76B}"/>
              </a:ext>
            </a:extLst>
          </p:cNvPr>
          <p:cNvSpPr/>
          <p:nvPr/>
        </p:nvSpPr>
        <p:spPr>
          <a:xfrm>
            <a:off x="2118423" y="4884292"/>
            <a:ext cx="3278195" cy="651600"/>
          </a:xfrm>
          <a:prstGeom prst="wedgeRoundRectCallout">
            <a:avLst>
              <a:gd name="adj1" fmla="val 136337"/>
              <a:gd name="adj2" fmla="val 136087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… zum Formularnamen.</a:t>
            </a:r>
          </a:p>
        </p:txBody>
      </p:sp>
    </p:spTree>
    <p:extLst>
      <p:ext uri="{BB962C8B-B14F-4D97-AF65-F5344CB8AC3E}">
        <p14:creationId xmlns:p14="http://schemas.microsoft.com/office/powerpoint/2010/main" val="58348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2B9F4F29-9A08-5342-9547-4472390EC7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8670" y="190500"/>
            <a:ext cx="1774660" cy="128298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4BDE339-F8F7-40CA-923B-080A5437E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Automatische Analyse</a:t>
            </a:r>
          </a:p>
        </p:txBody>
      </p:sp>
      <p:grpSp>
        <p:nvGrpSpPr>
          <p:cNvPr id="18" name="Gruppieren AddIn">
            <a:extLst>
              <a:ext uri="{FF2B5EF4-FFF2-40B4-BE49-F238E27FC236}">
                <a16:creationId xmlns:a16="http://schemas.microsoft.com/office/drawing/2014/main" id="{344EE908-0024-521A-4BDC-2DC1F852AAD7}"/>
              </a:ext>
            </a:extLst>
          </p:cNvPr>
          <p:cNvGrpSpPr/>
          <p:nvPr/>
        </p:nvGrpSpPr>
        <p:grpSpPr>
          <a:xfrm>
            <a:off x="2196084" y="1473480"/>
            <a:ext cx="9109600" cy="5158394"/>
            <a:chOff x="2196084" y="1473480"/>
            <a:chExt cx="9109600" cy="5158394"/>
          </a:xfrm>
        </p:grpSpPr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C88F0CAE-1C08-6109-DEF6-28D14383D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08670" y="1473480"/>
              <a:ext cx="6097014" cy="5158394"/>
            </a:xfrm>
            <a:prstGeom prst="rect">
              <a:avLst/>
            </a:prstGeom>
          </p:spPr>
        </p:pic>
        <p:sp>
          <p:nvSpPr>
            <p:cNvPr id="17" name="Sprechblase: rechteckig mit abgerundeten Ecken 16">
              <a:extLst>
                <a:ext uri="{FF2B5EF4-FFF2-40B4-BE49-F238E27FC236}">
                  <a16:creationId xmlns:a16="http://schemas.microsoft.com/office/drawing/2014/main" id="{60324442-8525-0009-3992-0E187E0A8CF6}"/>
                </a:ext>
              </a:extLst>
            </p:cNvPr>
            <p:cNvSpPr/>
            <p:nvPr/>
          </p:nvSpPr>
          <p:spPr>
            <a:xfrm>
              <a:off x="2196084" y="3015000"/>
              <a:ext cx="2744594" cy="414000"/>
            </a:xfrm>
            <a:prstGeom prst="wedgeRoundRectCallout">
              <a:avLst>
                <a:gd name="adj1" fmla="val 60654"/>
                <a:gd name="adj2" fmla="val 117977"/>
                <a:gd name="adj3" fmla="val 16667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DE" b="1" dirty="0" err="1">
                  <a:solidFill>
                    <a:sysClr val="windowText" lastClr="000000"/>
                  </a:solidFill>
                  <a:latin typeface="+mj-lt"/>
                </a:rPr>
                <a:t>upDate-AddIn</a:t>
              </a:r>
              <a:endParaRPr lang="de-DE" b="1" dirty="0">
                <a:solidFill>
                  <a:sysClr val="windowText" lastClr="000000"/>
                </a:solidFill>
                <a:latin typeface="+mj-lt"/>
              </a:endParaRPr>
            </a:p>
          </p:txBody>
        </p:sp>
      </p:grpSp>
      <p:grpSp>
        <p:nvGrpSpPr>
          <p:cNvPr id="13" name="Gruppieren Excel">
            <a:extLst>
              <a:ext uri="{FF2B5EF4-FFF2-40B4-BE49-F238E27FC236}">
                <a16:creationId xmlns:a16="http://schemas.microsoft.com/office/drawing/2014/main" id="{89C670DC-A579-D9CC-DCD5-1CF97B3DD5B7}"/>
              </a:ext>
            </a:extLst>
          </p:cNvPr>
          <p:cNvGrpSpPr/>
          <p:nvPr/>
        </p:nvGrpSpPr>
        <p:grpSpPr>
          <a:xfrm>
            <a:off x="425396" y="1738484"/>
            <a:ext cx="4072775" cy="4447163"/>
            <a:chOff x="425396" y="1738484"/>
            <a:chExt cx="4072775" cy="4447163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3BB7B22E-26CD-D42B-C9C5-E895A3C28C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5396" y="2310580"/>
              <a:ext cx="4072775" cy="3875067"/>
            </a:xfrm>
            <a:prstGeom prst="rect">
              <a:avLst/>
            </a:prstGeom>
          </p:spPr>
        </p:pic>
        <p:sp>
          <p:nvSpPr>
            <p:cNvPr id="11" name="Sprechblase: rechteckig mit abgerundeten Ecken 10">
              <a:extLst>
                <a:ext uri="{FF2B5EF4-FFF2-40B4-BE49-F238E27FC236}">
                  <a16:creationId xmlns:a16="http://schemas.microsoft.com/office/drawing/2014/main" id="{EB8335CF-08CD-381C-EBD2-1296160AEBA5}"/>
                </a:ext>
              </a:extLst>
            </p:cNvPr>
            <p:cNvSpPr/>
            <p:nvPr/>
          </p:nvSpPr>
          <p:spPr>
            <a:xfrm>
              <a:off x="2040802" y="1738484"/>
              <a:ext cx="1769198" cy="414000"/>
            </a:xfrm>
            <a:prstGeom prst="wedgeRoundRectCallout">
              <a:avLst>
                <a:gd name="adj1" fmla="val -42997"/>
                <a:gd name="adj2" fmla="val 109053"/>
                <a:gd name="adj3" fmla="val 16667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DE" b="1" dirty="0">
                  <a:solidFill>
                    <a:sysClr val="windowText" lastClr="000000"/>
                  </a:solidFill>
                  <a:latin typeface="+mj-lt"/>
                </a:rPr>
                <a:t>Excel-Export</a:t>
              </a:r>
            </a:p>
          </p:txBody>
        </p:sp>
      </p:grpSp>
      <p:grpSp>
        <p:nvGrpSpPr>
          <p:cNvPr id="14" name="Gruppieren dbdiagrams">
            <a:extLst>
              <a:ext uri="{FF2B5EF4-FFF2-40B4-BE49-F238E27FC236}">
                <a16:creationId xmlns:a16="http://schemas.microsoft.com/office/drawing/2014/main" id="{C24F343E-B13D-8885-8EC7-5737F0358461}"/>
              </a:ext>
            </a:extLst>
          </p:cNvPr>
          <p:cNvGrpSpPr/>
          <p:nvPr/>
        </p:nvGrpSpPr>
        <p:grpSpPr>
          <a:xfrm>
            <a:off x="4623401" y="1738484"/>
            <a:ext cx="7344481" cy="4447163"/>
            <a:chOff x="4623401" y="1738484"/>
            <a:chExt cx="7344481" cy="4447163"/>
          </a:xfrm>
        </p:grpSpPr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FEEC59E3-533B-3E4C-B347-C76D3BB21B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5283"/>
            <a:stretch/>
          </p:blipFill>
          <p:spPr>
            <a:xfrm>
              <a:off x="4623401" y="2310580"/>
              <a:ext cx="7344481" cy="3875067"/>
            </a:xfrm>
            <a:prstGeom prst="rect">
              <a:avLst/>
            </a:prstGeom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</p:pic>
        <p:sp>
          <p:nvSpPr>
            <p:cNvPr id="12" name="Sprechblase: rechteckig mit abgerundeten Ecken 11">
              <a:extLst>
                <a:ext uri="{FF2B5EF4-FFF2-40B4-BE49-F238E27FC236}">
                  <a16:creationId xmlns:a16="http://schemas.microsoft.com/office/drawing/2014/main" id="{6B870123-0EC6-1067-C49E-A4A0B6103B92}"/>
                </a:ext>
              </a:extLst>
            </p:cNvPr>
            <p:cNvSpPr/>
            <p:nvPr/>
          </p:nvSpPr>
          <p:spPr>
            <a:xfrm>
              <a:off x="5833240" y="1738484"/>
              <a:ext cx="3490053" cy="414000"/>
            </a:xfrm>
            <a:prstGeom prst="wedgeRoundRectCallout">
              <a:avLst>
                <a:gd name="adj1" fmla="val 38751"/>
                <a:gd name="adj2" fmla="val 106887"/>
                <a:gd name="adj3" fmla="val 16667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DE" b="1" dirty="0">
                  <a:solidFill>
                    <a:sysClr val="windowText" lastClr="000000"/>
                  </a:solidFill>
                  <a:latin typeface="+mj-lt"/>
                </a:rPr>
                <a:t>Export nach dbdiagram.io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5279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22408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7">
            <a:extLst>
              <a:ext uri="{FF2B5EF4-FFF2-40B4-BE49-F238E27FC236}">
                <a16:creationId xmlns:a16="http://schemas.microsoft.com/office/drawing/2014/main" id="{DA2603DF-C51A-8068-E956-F7F62B6057D8}"/>
              </a:ext>
            </a:extLst>
          </p:cNvPr>
          <p:cNvSpPr/>
          <p:nvPr/>
        </p:nvSpPr>
        <p:spPr>
          <a:xfrm>
            <a:off x="2057400" y="616018"/>
            <a:ext cx="8072095" cy="5337156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9427 w 12201427"/>
              <a:gd name="connsiteY0" fmla="*/ 0 h 6858000"/>
              <a:gd name="connsiteX1" fmla="*/ 12201427 w 12201427"/>
              <a:gd name="connsiteY1" fmla="*/ 0 h 6858000"/>
              <a:gd name="connsiteX2" fmla="*/ 12201427 w 12201427"/>
              <a:gd name="connsiteY2" fmla="*/ 6858000 h 6858000"/>
              <a:gd name="connsiteX3" fmla="*/ 9427 w 12201427"/>
              <a:gd name="connsiteY3" fmla="*/ 6858000 h 6858000"/>
              <a:gd name="connsiteX4" fmla="*/ 0 w 12201427"/>
              <a:gd name="connsiteY4" fmla="*/ 1168924 h 6858000"/>
              <a:gd name="connsiteX5" fmla="*/ 9427 w 12201427"/>
              <a:gd name="connsiteY5" fmla="*/ 0 h 6858000"/>
              <a:gd name="connsiteX0" fmla="*/ 9427 w 12201427"/>
              <a:gd name="connsiteY0" fmla="*/ 942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9427 w 12201427"/>
              <a:gd name="connsiteY6" fmla="*/ 9427 h 6867427"/>
              <a:gd name="connsiteX0" fmla="*/ 1696825 w 12201427"/>
              <a:gd name="connsiteY0" fmla="*/ 838986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696825 w 12201427"/>
              <a:gd name="connsiteY6" fmla="*/ 838986 h 6867427"/>
              <a:gd name="connsiteX0" fmla="*/ 1960775 w 12201427"/>
              <a:gd name="connsiteY0" fmla="*/ 71643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16437 h 6867427"/>
              <a:gd name="connsiteX0" fmla="*/ 1960775 w 12201427"/>
              <a:gd name="connsiteY0" fmla="*/ 71643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16437 h 6867427"/>
              <a:gd name="connsiteX0" fmla="*/ 1960775 w 12201427"/>
              <a:gd name="connsiteY0" fmla="*/ 716437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16437 h 6867427"/>
              <a:gd name="connsiteX0" fmla="*/ 1960775 w 12201427"/>
              <a:gd name="connsiteY0" fmla="*/ 782424 h 6867427"/>
              <a:gd name="connsiteX1" fmla="*/ 2526385 w 12201427"/>
              <a:gd name="connsiteY1" fmla="*/ 0 h 6867427"/>
              <a:gd name="connsiteX2" fmla="*/ 12201427 w 12201427"/>
              <a:gd name="connsiteY2" fmla="*/ 9427 h 6867427"/>
              <a:gd name="connsiteX3" fmla="*/ 12201427 w 12201427"/>
              <a:gd name="connsiteY3" fmla="*/ 6867427 h 6867427"/>
              <a:gd name="connsiteX4" fmla="*/ 9427 w 12201427"/>
              <a:gd name="connsiteY4" fmla="*/ 6867427 h 6867427"/>
              <a:gd name="connsiteX5" fmla="*/ 0 w 12201427"/>
              <a:gd name="connsiteY5" fmla="*/ 1178351 h 6867427"/>
              <a:gd name="connsiteX6" fmla="*/ 1960775 w 12201427"/>
              <a:gd name="connsiteY6" fmla="*/ 782424 h 6867427"/>
              <a:gd name="connsiteX0" fmla="*/ 1960775 w 12201427"/>
              <a:gd name="connsiteY0" fmla="*/ 772997 h 6858000"/>
              <a:gd name="connsiteX1" fmla="*/ 1878494 w 12201427"/>
              <a:gd name="connsiteY1" fmla="*/ 3054 h 6858000"/>
              <a:gd name="connsiteX2" fmla="*/ 12201427 w 12201427"/>
              <a:gd name="connsiteY2" fmla="*/ 0 h 6858000"/>
              <a:gd name="connsiteX3" fmla="*/ 12201427 w 12201427"/>
              <a:gd name="connsiteY3" fmla="*/ 6858000 h 6858000"/>
              <a:gd name="connsiteX4" fmla="*/ 9427 w 12201427"/>
              <a:gd name="connsiteY4" fmla="*/ 6858000 h 6858000"/>
              <a:gd name="connsiteX5" fmla="*/ 0 w 12201427"/>
              <a:gd name="connsiteY5" fmla="*/ 1168924 h 6858000"/>
              <a:gd name="connsiteX6" fmla="*/ 1960775 w 12201427"/>
              <a:gd name="connsiteY6" fmla="*/ 772997 h 6858000"/>
              <a:gd name="connsiteX0" fmla="*/ 1557642 w 12201427"/>
              <a:gd name="connsiteY0" fmla="*/ 872847 h 6858000"/>
              <a:gd name="connsiteX1" fmla="*/ 1878494 w 12201427"/>
              <a:gd name="connsiteY1" fmla="*/ 3054 h 6858000"/>
              <a:gd name="connsiteX2" fmla="*/ 12201427 w 12201427"/>
              <a:gd name="connsiteY2" fmla="*/ 0 h 6858000"/>
              <a:gd name="connsiteX3" fmla="*/ 12201427 w 12201427"/>
              <a:gd name="connsiteY3" fmla="*/ 6858000 h 6858000"/>
              <a:gd name="connsiteX4" fmla="*/ 9427 w 12201427"/>
              <a:gd name="connsiteY4" fmla="*/ 6858000 h 6858000"/>
              <a:gd name="connsiteX5" fmla="*/ 0 w 12201427"/>
              <a:gd name="connsiteY5" fmla="*/ 1168924 h 6858000"/>
              <a:gd name="connsiteX6" fmla="*/ 1557642 w 12201427"/>
              <a:gd name="connsiteY6" fmla="*/ 872847 h 6858000"/>
              <a:gd name="connsiteX0" fmla="*/ 1557642 w 12201427"/>
              <a:gd name="connsiteY0" fmla="*/ 894755 h 6879908"/>
              <a:gd name="connsiteX1" fmla="*/ 2224036 w 12201427"/>
              <a:gd name="connsiteY1" fmla="*/ 0 h 6879908"/>
              <a:gd name="connsiteX2" fmla="*/ 12201427 w 12201427"/>
              <a:gd name="connsiteY2" fmla="*/ 21908 h 6879908"/>
              <a:gd name="connsiteX3" fmla="*/ 12201427 w 12201427"/>
              <a:gd name="connsiteY3" fmla="*/ 6879908 h 6879908"/>
              <a:gd name="connsiteX4" fmla="*/ 9427 w 12201427"/>
              <a:gd name="connsiteY4" fmla="*/ 6879908 h 6879908"/>
              <a:gd name="connsiteX5" fmla="*/ 0 w 12201427"/>
              <a:gd name="connsiteY5" fmla="*/ 1190832 h 6879908"/>
              <a:gd name="connsiteX6" fmla="*/ 1557642 w 12201427"/>
              <a:gd name="connsiteY6" fmla="*/ 894755 h 6879908"/>
              <a:gd name="connsiteX0" fmla="*/ 1744811 w 12201427"/>
              <a:gd name="connsiteY0" fmla="*/ 894755 h 6879908"/>
              <a:gd name="connsiteX1" fmla="*/ 2224036 w 12201427"/>
              <a:gd name="connsiteY1" fmla="*/ 0 h 6879908"/>
              <a:gd name="connsiteX2" fmla="*/ 12201427 w 12201427"/>
              <a:gd name="connsiteY2" fmla="*/ 21908 h 6879908"/>
              <a:gd name="connsiteX3" fmla="*/ 12201427 w 12201427"/>
              <a:gd name="connsiteY3" fmla="*/ 6879908 h 6879908"/>
              <a:gd name="connsiteX4" fmla="*/ 9427 w 12201427"/>
              <a:gd name="connsiteY4" fmla="*/ 6879908 h 6879908"/>
              <a:gd name="connsiteX5" fmla="*/ 0 w 12201427"/>
              <a:gd name="connsiteY5" fmla="*/ 1190832 h 6879908"/>
              <a:gd name="connsiteX6" fmla="*/ 1744811 w 12201427"/>
              <a:gd name="connsiteY6" fmla="*/ 894755 h 6879908"/>
              <a:gd name="connsiteX0" fmla="*/ 1744811 w 12201427"/>
              <a:gd name="connsiteY0" fmla="*/ 907236 h 6892389"/>
              <a:gd name="connsiteX1" fmla="*/ 2094458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744811 w 12201427"/>
              <a:gd name="connsiteY6" fmla="*/ 907236 h 6892389"/>
              <a:gd name="connsiteX0" fmla="*/ 1744811 w 12201427"/>
              <a:gd name="connsiteY0" fmla="*/ 907236 h 6892389"/>
              <a:gd name="connsiteX1" fmla="*/ 2058463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744811 w 12201427"/>
              <a:gd name="connsiteY6" fmla="*/ 907236 h 6892389"/>
              <a:gd name="connsiteX0" fmla="*/ 1802401 w 12201427"/>
              <a:gd name="connsiteY0" fmla="*/ 857311 h 6892389"/>
              <a:gd name="connsiteX1" fmla="*/ 2058463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802401 w 12201427"/>
              <a:gd name="connsiteY6" fmla="*/ 857311 h 6892389"/>
              <a:gd name="connsiteX0" fmla="*/ 1802401 w 12201427"/>
              <a:gd name="connsiteY0" fmla="*/ 857311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802401 w 12201427"/>
              <a:gd name="connsiteY6" fmla="*/ 857311 h 6892389"/>
              <a:gd name="connsiteX0" fmla="*/ 1528847 w 12201427"/>
              <a:gd name="connsiteY0" fmla="*/ 900996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528847 w 12201427"/>
              <a:gd name="connsiteY6" fmla="*/ 900996 h 6892389"/>
              <a:gd name="connsiteX0" fmla="*/ 1687220 w 12201427"/>
              <a:gd name="connsiteY0" fmla="*/ 826109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687220 w 12201427"/>
              <a:gd name="connsiteY6" fmla="*/ 826109 h 6892389"/>
              <a:gd name="connsiteX0" fmla="*/ 1514450 w 12201427"/>
              <a:gd name="connsiteY0" fmla="*/ 913477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514450 w 12201427"/>
              <a:gd name="connsiteY6" fmla="*/ 913477 h 6892389"/>
              <a:gd name="connsiteX0" fmla="*/ 1514450 w 12201427"/>
              <a:gd name="connsiteY0" fmla="*/ 913477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514450 w 12201427"/>
              <a:gd name="connsiteY6" fmla="*/ 913477 h 6892389"/>
              <a:gd name="connsiteX0" fmla="*/ 1514450 w 12201427"/>
              <a:gd name="connsiteY0" fmla="*/ 913477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514450 w 12201427"/>
              <a:gd name="connsiteY6" fmla="*/ 913477 h 6892389"/>
              <a:gd name="connsiteX0" fmla="*/ 1514450 w 12201427"/>
              <a:gd name="connsiteY0" fmla="*/ 913477 h 6892389"/>
              <a:gd name="connsiteX1" fmla="*/ 2051264 w 12201427"/>
              <a:gd name="connsiteY1" fmla="*/ 0 h 6892389"/>
              <a:gd name="connsiteX2" fmla="*/ 12201427 w 12201427"/>
              <a:gd name="connsiteY2" fmla="*/ 34389 h 6892389"/>
              <a:gd name="connsiteX3" fmla="*/ 12201427 w 12201427"/>
              <a:gd name="connsiteY3" fmla="*/ 6892389 h 6892389"/>
              <a:gd name="connsiteX4" fmla="*/ 9427 w 12201427"/>
              <a:gd name="connsiteY4" fmla="*/ 6892389 h 6892389"/>
              <a:gd name="connsiteX5" fmla="*/ 0 w 12201427"/>
              <a:gd name="connsiteY5" fmla="*/ 1203313 h 6892389"/>
              <a:gd name="connsiteX6" fmla="*/ 1514450 w 12201427"/>
              <a:gd name="connsiteY6" fmla="*/ 913477 h 6892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1427" h="6892389">
                <a:moveTo>
                  <a:pt x="1514450" y="913477"/>
                </a:moveTo>
                <a:cubicBezTo>
                  <a:pt x="2165876" y="719164"/>
                  <a:pt x="1862727" y="238812"/>
                  <a:pt x="2051264" y="0"/>
                </a:cubicBezTo>
                <a:lnTo>
                  <a:pt x="12201427" y="34389"/>
                </a:lnTo>
                <a:lnTo>
                  <a:pt x="12201427" y="6892389"/>
                </a:lnTo>
                <a:lnTo>
                  <a:pt x="9427" y="6892389"/>
                </a:lnTo>
                <a:cubicBezTo>
                  <a:pt x="6285" y="4996030"/>
                  <a:pt x="3142" y="3099672"/>
                  <a:pt x="0" y="1203313"/>
                </a:cubicBezTo>
                <a:cubicBezTo>
                  <a:pt x="3142" y="813672"/>
                  <a:pt x="863024" y="1107790"/>
                  <a:pt x="1514450" y="913477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pc="-1000" baseline="0" dirty="0"/>
          </a:p>
        </p:txBody>
      </p:sp>
      <p:sp>
        <p:nvSpPr>
          <p:cNvPr id="2" name="!!!upDate">
            <a:extLst>
              <a:ext uri="{FF2B5EF4-FFF2-40B4-BE49-F238E27FC236}">
                <a16:creationId xmlns:a16="http://schemas.microsoft.com/office/drawing/2014/main" id="{0E725DB2-FF36-1C60-8565-21C25592DA2E}"/>
              </a:ext>
            </a:extLst>
          </p:cNvPr>
          <p:cNvSpPr/>
          <p:nvPr/>
        </p:nvSpPr>
        <p:spPr>
          <a:xfrm>
            <a:off x="2240433" y="1458823"/>
            <a:ext cx="7711134" cy="2187130"/>
          </a:xfrm>
          <a:custGeom>
            <a:avLst/>
            <a:gdLst>
              <a:gd name="connsiteX0" fmla="*/ 5084522 w 7844485"/>
              <a:gd name="connsiteY0" fmla="*/ 1180033 h 2187130"/>
              <a:gd name="connsiteX1" fmla="*/ 4888697 w 7844485"/>
              <a:gd name="connsiteY1" fmla="*/ 1228353 h 2187130"/>
              <a:gd name="connsiteX2" fmla="*/ 4817488 w 7844485"/>
              <a:gd name="connsiteY2" fmla="*/ 1368228 h 2187130"/>
              <a:gd name="connsiteX3" fmla="*/ 4817488 w 7844485"/>
              <a:gd name="connsiteY3" fmla="*/ 1373314 h 2187130"/>
              <a:gd name="connsiteX4" fmla="*/ 4875981 w 7844485"/>
              <a:gd name="connsiteY4" fmla="*/ 1495387 h 2187130"/>
              <a:gd name="connsiteX5" fmla="*/ 5028571 w 7844485"/>
              <a:gd name="connsiteY5" fmla="*/ 1538621 h 2187130"/>
              <a:gd name="connsiteX6" fmla="*/ 5248556 w 7844485"/>
              <a:gd name="connsiteY6" fmla="*/ 1472498 h 2187130"/>
              <a:gd name="connsiteX7" fmla="*/ 5331210 w 7844485"/>
              <a:gd name="connsiteY7" fmla="*/ 1299562 h 2187130"/>
              <a:gd name="connsiteX8" fmla="*/ 5331210 w 7844485"/>
              <a:gd name="connsiteY8" fmla="*/ 1230896 h 2187130"/>
              <a:gd name="connsiteX9" fmla="*/ 5218038 w 7844485"/>
              <a:gd name="connsiteY9" fmla="*/ 1194020 h 2187130"/>
              <a:gd name="connsiteX10" fmla="*/ 5084522 w 7844485"/>
              <a:gd name="connsiteY10" fmla="*/ 1180033 h 2187130"/>
              <a:gd name="connsiteX11" fmla="*/ 2046237 w 7844485"/>
              <a:gd name="connsiteY11" fmla="*/ 717175 h 2187130"/>
              <a:gd name="connsiteX12" fmla="*/ 1917807 w 7844485"/>
              <a:gd name="connsiteY12" fmla="*/ 744057 h 2187130"/>
              <a:gd name="connsiteX13" fmla="*/ 1813537 w 7844485"/>
              <a:gd name="connsiteY13" fmla="*/ 820869 h 2187130"/>
              <a:gd name="connsiteX14" fmla="*/ 1742328 w 7844485"/>
              <a:gd name="connsiteY14" fmla="*/ 941193 h 2187130"/>
              <a:gd name="connsiteX15" fmla="*/ 1715624 w 7844485"/>
              <a:gd name="connsiteY15" fmla="*/ 1096108 h 2187130"/>
              <a:gd name="connsiteX16" fmla="*/ 1715624 w 7844485"/>
              <a:gd name="connsiteY16" fmla="*/ 1101194 h 2187130"/>
              <a:gd name="connsiteX17" fmla="*/ 1742328 w 7844485"/>
              <a:gd name="connsiteY17" fmla="*/ 1256110 h 2187130"/>
              <a:gd name="connsiteX18" fmla="*/ 1813537 w 7844485"/>
              <a:gd name="connsiteY18" fmla="*/ 1376433 h 2187130"/>
              <a:gd name="connsiteX19" fmla="*/ 1917807 w 7844485"/>
              <a:gd name="connsiteY19" fmla="*/ 1453245 h 2187130"/>
              <a:gd name="connsiteX20" fmla="*/ 2046237 w 7844485"/>
              <a:gd name="connsiteY20" fmla="*/ 1480127 h 2187130"/>
              <a:gd name="connsiteX21" fmla="*/ 2174667 w 7844485"/>
              <a:gd name="connsiteY21" fmla="*/ 1453245 h 2187130"/>
              <a:gd name="connsiteX22" fmla="*/ 2280209 w 7844485"/>
              <a:gd name="connsiteY22" fmla="*/ 1376433 h 2187130"/>
              <a:gd name="connsiteX23" fmla="*/ 2352690 w 7844485"/>
              <a:gd name="connsiteY23" fmla="*/ 1257381 h 2187130"/>
              <a:gd name="connsiteX24" fmla="*/ 2379393 w 7844485"/>
              <a:gd name="connsiteY24" fmla="*/ 1101194 h 2187130"/>
              <a:gd name="connsiteX25" fmla="*/ 2379393 w 7844485"/>
              <a:gd name="connsiteY25" fmla="*/ 1096108 h 2187130"/>
              <a:gd name="connsiteX26" fmla="*/ 2352690 w 7844485"/>
              <a:gd name="connsiteY26" fmla="*/ 941193 h 2187130"/>
              <a:gd name="connsiteX27" fmla="*/ 2280209 w 7844485"/>
              <a:gd name="connsiteY27" fmla="*/ 820869 h 2187130"/>
              <a:gd name="connsiteX28" fmla="*/ 2174667 w 7844485"/>
              <a:gd name="connsiteY28" fmla="*/ 744057 h 2187130"/>
              <a:gd name="connsiteX29" fmla="*/ 2046237 w 7844485"/>
              <a:gd name="connsiteY29" fmla="*/ 717175 h 2187130"/>
              <a:gd name="connsiteX30" fmla="*/ 7180716 w 7844485"/>
              <a:gd name="connsiteY30" fmla="*/ 701916 h 2187130"/>
              <a:gd name="connsiteX31" fmla="*/ 6983620 w 7844485"/>
              <a:gd name="connsiteY31" fmla="*/ 780754 h 2187130"/>
              <a:gd name="connsiteX32" fmla="*/ 6885708 w 7844485"/>
              <a:gd name="connsiteY32" fmla="*/ 991838 h 2187130"/>
              <a:gd name="connsiteX33" fmla="*/ 7468095 w 7844485"/>
              <a:gd name="connsiteY33" fmla="*/ 991838 h 2187130"/>
              <a:gd name="connsiteX34" fmla="*/ 7376541 w 7844485"/>
              <a:gd name="connsiteY34" fmla="*/ 782026 h 2187130"/>
              <a:gd name="connsiteX35" fmla="*/ 7180716 w 7844485"/>
              <a:gd name="connsiteY35" fmla="*/ 701916 h 2187130"/>
              <a:gd name="connsiteX36" fmla="*/ 0 w 7844485"/>
              <a:gd name="connsiteY36" fmla="*/ 417080 h 2187130"/>
              <a:gd name="connsiteX37" fmla="*/ 386563 w 7844485"/>
              <a:gd name="connsiteY37" fmla="*/ 417080 h 2187130"/>
              <a:gd name="connsiteX38" fmla="*/ 386563 w 7844485"/>
              <a:gd name="connsiteY38" fmla="*/ 1175622 h 2187130"/>
              <a:gd name="connsiteX39" fmla="*/ 447600 w 7844485"/>
              <a:gd name="connsiteY39" fmla="*/ 1382394 h 2187130"/>
              <a:gd name="connsiteX40" fmla="*/ 620535 w 7844485"/>
              <a:gd name="connsiteY40" fmla="*/ 1452153 h 2187130"/>
              <a:gd name="connsiteX41" fmla="*/ 797286 w 7844485"/>
              <a:gd name="connsiteY41" fmla="*/ 1382394 h 2187130"/>
              <a:gd name="connsiteX42" fmla="*/ 862137 w 7844485"/>
              <a:gd name="connsiteY42" fmla="*/ 1175622 h 2187130"/>
              <a:gd name="connsiteX43" fmla="*/ 862137 w 7844485"/>
              <a:gd name="connsiteY43" fmla="*/ 417080 h 2187130"/>
              <a:gd name="connsiteX44" fmla="*/ 1248699 w 7844485"/>
              <a:gd name="connsiteY44" fmla="*/ 417080 h 2187130"/>
              <a:gd name="connsiteX45" fmla="*/ 1248699 w 7844485"/>
              <a:gd name="connsiteY45" fmla="*/ 1780222 h 2187130"/>
              <a:gd name="connsiteX46" fmla="*/ 862137 w 7844485"/>
              <a:gd name="connsiteY46" fmla="*/ 1780222 h 2187130"/>
              <a:gd name="connsiteX47" fmla="*/ 862137 w 7844485"/>
              <a:gd name="connsiteY47" fmla="*/ 1585351 h 2187130"/>
              <a:gd name="connsiteX48" fmla="*/ 789657 w 7844485"/>
              <a:gd name="connsiteY48" fmla="*/ 1668600 h 2187130"/>
              <a:gd name="connsiteX49" fmla="*/ 701917 w 7844485"/>
              <a:gd name="connsiteY49" fmla="*/ 1739035 h 2187130"/>
              <a:gd name="connsiteX50" fmla="*/ 595103 w 7844485"/>
              <a:gd name="connsiteY50" fmla="*/ 1787713 h 2187130"/>
              <a:gd name="connsiteX51" fmla="*/ 462858 w 7844485"/>
              <a:gd name="connsiteY51" fmla="*/ 1805654 h 2187130"/>
              <a:gd name="connsiteX52" fmla="*/ 120801 w 7844485"/>
              <a:gd name="connsiteY52" fmla="*/ 1670866 h 2187130"/>
              <a:gd name="connsiteX53" fmla="*/ 0 w 7844485"/>
              <a:gd name="connsiteY53" fmla="*/ 1299562 h 2187130"/>
              <a:gd name="connsiteX54" fmla="*/ 5089608 w 7844485"/>
              <a:gd name="connsiteY54" fmla="*/ 401821 h 2187130"/>
              <a:gd name="connsiteX55" fmla="*/ 5552466 w 7844485"/>
              <a:gd name="connsiteY55" fmla="*/ 556955 h 2187130"/>
              <a:gd name="connsiteX56" fmla="*/ 5697426 w 7844485"/>
              <a:gd name="connsiteY56" fmla="*/ 989295 h 2187130"/>
              <a:gd name="connsiteX57" fmla="*/ 5697426 w 7844485"/>
              <a:gd name="connsiteY57" fmla="*/ 1780222 h 2187130"/>
              <a:gd name="connsiteX58" fmla="*/ 5323580 w 7844485"/>
              <a:gd name="connsiteY58" fmla="*/ 1780222 h 2187130"/>
              <a:gd name="connsiteX59" fmla="*/ 5323580 w 7844485"/>
              <a:gd name="connsiteY59" fmla="*/ 1632718 h 2187130"/>
              <a:gd name="connsiteX60" fmla="*/ 5153188 w 7844485"/>
              <a:gd name="connsiteY60" fmla="*/ 1758605 h 2187130"/>
              <a:gd name="connsiteX61" fmla="*/ 4911585 w 7844485"/>
              <a:gd name="connsiteY61" fmla="*/ 1805654 h 2187130"/>
              <a:gd name="connsiteX62" fmla="*/ 4729748 w 7844485"/>
              <a:gd name="connsiteY62" fmla="*/ 1778950 h 2187130"/>
              <a:gd name="connsiteX63" fmla="*/ 4580973 w 7844485"/>
              <a:gd name="connsiteY63" fmla="*/ 1698840 h 2187130"/>
              <a:gd name="connsiteX64" fmla="*/ 4480518 w 7844485"/>
              <a:gd name="connsiteY64" fmla="*/ 1567867 h 2187130"/>
              <a:gd name="connsiteX65" fmla="*/ 4443641 w 7844485"/>
              <a:gd name="connsiteY65" fmla="*/ 1388573 h 2187130"/>
              <a:gd name="connsiteX66" fmla="*/ 4443641 w 7844485"/>
              <a:gd name="connsiteY66" fmla="*/ 1383487 h 2187130"/>
              <a:gd name="connsiteX67" fmla="*/ 4484332 w 7844485"/>
              <a:gd name="connsiteY67" fmla="*/ 1190206 h 2187130"/>
              <a:gd name="connsiteX68" fmla="*/ 4597503 w 7844485"/>
              <a:gd name="connsiteY68" fmla="*/ 1055417 h 2187130"/>
              <a:gd name="connsiteX69" fmla="*/ 4770439 w 7844485"/>
              <a:gd name="connsiteY69" fmla="*/ 975307 h 2187130"/>
              <a:gd name="connsiteX70" fmla="*/ 4992967 w 7844485"/>
              <a:gd name="connsiteY70" fmla="*/ 948604 h 2187130"/>
              <a:gd name="connsiteX71" fmla="*/ 5174804 w 7844485"/>
              <a:gd name="connsiteY71" fmla="*/ 963863 h 2187130"/>
              <a:gd name="connsiteX72" fmla="*/ 5326123 w 7844485"/>
              <a:gd name="connsiteY72" fmla="*/ 1004554 h 2187130"/>
              <a:gd name="connsiteX73" fmla="*/ 5326123 w 7844485"/>
              <a:gd name="connsiteY73" fmla="*/ 981665 h 2187130"/>
              <a:gd name="connsiteX74" fmla="*/ 5252371 w 7844485"/>
              <a:gd name="connsiteY74" fmla="*/ 796013 h 2187130"/>
              <a:gd name="connsiteX75" fmla="*/ 5033658 w 7844485"/>
              <a:gd name="connsiteY75" fmla="*/ 732434 h 2187130"/>
              <a:gd name="connsiteX76" fmla="*/ 4836562 w 7844485"/>
              <a:gd name="connsiteY76" fmla="*/ 751508 h 2187130"/>
              <a:gd name="connsiteX77" fmla="*/ 4657268 w 7844485"/>
              <a:gd name="connsiteY77" fmla="*/ 806186 h 2187130"/>
              <a:gd name="connsiteX78" fmla="*/ 4560627 w 7844485"/>
              <a:gd name="connsiteY78" fmla="*/ 511178 h 2187130"/>
              <a:gd name="connsiteX79" fmla="*/ 4794600 w 7844485"/>
              <a:gd name="connsiteY79" fmla="*/ 432339 h 2187130"/>
              <a:gd name="connsiteX80" fmla="*/ 5089608 w 7844485"/>
              <a:gd name="connsiteY80" fmla="*/ 401821 h 2187130"/>
              <a:gd name="connsiteX81" fmla="*/ 7180716 w 7844485"/>
              <a:gd name="connsiteY81" fmla="*/ 391649 h 2187130"/>
              <a:gd name="connsiteX82" fmla="*/ 7475725 w 7844485"/>
              <a:gd name="connsiteY82" fmla="*/ 452685 h 2187130"/>
              <a:gd name="connsiteX83" fmla="*/ 7682994 w 7844485"/>
              <a:gd name="connsiteY83" fmla="*/ 616720 h 2187130"/>
              <a:gd name="connsiteX84" fmla="*/ 7805066 w 7844485"/>
              <a:gd name="connsiteY84" fmla="*/ 853235 h 2187130"/>
              <a:gd name="connsiteX85" fmla="*/ 7844485 w 7844485"/>
              <a:gd name="connsiteY85" fmla="*/ 1131713 h 2187130"/>
              <a:gd name="connsiteX86" fmla="*/ 7844485 w 7844485"/>
              <a:gd name="connsiteY86" fmla="*/ 1136799 h 2187130"/>
              <a:gd name="connsiteX87" fmla="*/ 7843214 w 7844485"/>
              <a:gd name="connsiteY87" fmla="*/ 1185119 h 2187130"/>
              <a:gd name="connsiteX88" fmla="*/ 7839399 w 7844485"/>
              <a:gd name="connsiteY88" fmla="*/ 1233440 h 2187130"/>
              <a:gd name="connsiteX89" fmla="*/ 6890794 w 7844485"/>
              <a:gd name="connsiteY89" fmla="*/ 1233440 h 2187130"/>
              <a:gd name="connsiteX90" fmla="*/ 7006509 w 7844485"/>
              <a:gd name="connsiteY90" fmla="*/ 1433079 h 2187130"/>
              <a:gd name="connsiteX91" fmla="*/ 7223950 w 7844485"/>
              <a:gd name="connsiteY91" fmla="*/ 1500473 h 2187130"/>
              <a:gd name="connsiteX92" fmla="*/ 7396886 w 7844485"/>
              <a:gd name="connsiteY92" fmla="*/ 1467412 h 2187130"/>
              <a:gd name="connsiteX93" fmla="*/ 7554563 w 7844485"/>
              <a:gd name="connsiteY93" fmla="*/ 1360598 h 2187130"/>
              <a:gd name="connsiteX94" fmla="*/ 7775820 w 7844485"/>
              <a:gd name="connsiteY94" fmla="*/ 1556423 h 2187130"/>
              <a:gd name="connsiteX95" fmla="*/ 7541847 w 7844485"/>
              <a:gd name="connsiteY95" fmla="*/ 1743346 h 2187130"/>
              <a:gd name="connsiteX96" fmla="*/ 7218864 w 7844485"/>
              <a:gd name="connsiteY96" fmla="*/ 1810740 h 2187130"/>
              <a:gd name="connsiteX97" fmla="*/ 6935300 w 7844485"/>
              <a:gd name="connsiteY97" fmla="*/ 1759877 h 2187130"/>
              <a:gd name="connsiteX98" fmla="*/ 6708958 w 7844485"/>
              <a:gd name="connsiteY98" fmla="*/ 1614916 h 2187130"/>
              <a:gd name="connsiteX99" fmla="*/ 6560182 w 7844485"/>
              <a:gd name="connsiteY99" fmla="*/ 1392388 h 2187130"/>
              <a:gd name="connsiteX100" fmla="*/ 6506775 w 7844485"/>
              <a:gd name="connsiteY100" fmla="*/ 1106281 h 2187130"/>
              <a:gd name="connsiteX101" fmla="*/ 6506775 w 7844485"/>
              <a:gd name="connsiteY101" fmla="*/ 1101194 h 2187130"/>
              <a:gd name="connsiteX102" fmla="*/ 6556368 w 7844485"/>
              <a:gd name="connsiteY102" fmla="*/ 826532 h 2187130"/>
              <a:gd name="connsiteX103" fmla="*/ 6694970 w 7844485"/>
              <a:gd name="connsiteY103" fmla="*/ 600189 h 2187130"/>
              <a:gd name="connsiteX104" fmla="*/ 6907326 w 7844485"/>
              <a:gd name="connsiteY104" fmla="*/ 447598 h 2187130"/>
              <a:gd name="connsiteX105" fmla="*/ 7180716 w 7844485"/>
              <a:gd name="connsiteY105" fmla="*/ 391649 h 2187130"/>
              <a:gd name="connsiteX106" fmla="*/ 2145421 w 7844485"/>
              <a:gd name="connsiteY106" fmla="*/ 391649 h 2187130"/>
              <a:gd name="connsiteX107" fmla="*/ 2376850 w 7844485"/>
              <a:gd name="connsiteY107" fmla="*/ 437426 h 2187130"/>
              <a:gd name="connsiteX108" fmla="*/ 2575217 w 7844485"/>
              <a:gd name="connsiteY108" fmla="*/ 573486 h 2187130"/>
              <a:gd name="connsiteX109" fmla="*/ 2713821 w 7844485"/>
              <a:gd name="connsiteY109" fmla="*/ 794742 h 2187130"/>
              <a:gd name="connsiteX110" fmla="*/ 2765956 w 7844485"/>
              <a:gd name="connsiteY110" fmla="*/ 1096108 h 2187130"/>
              <a:gd name="connsiteX111" fmla="*/ 2765956 w 7844485"/>
              <a:gd name="connsiteY111" fmla="*/ 1101194 h 2187130"/>
              <a:gd name="connsiteX112" fmla="*/ 2713821 w 7844485"/>
              <a:gd name="connsiteY112" fmla="*/ 1402561 h 2187130"/>
              <a:gd name="connsiteX113" fmla="*/ 2576489 w 7844485"/>
              <a:gd name="connsiteY113" fmla="*/ 1623817 h 2187130"/>
              <a:gd name="connsiteX114" fmla="*/ 2379393 w 7844485"/>
              <a:gd name="connsiteY114" fmla="*/ 1759877 h 2187130"/>
              <a:gd name="connsiteX115" fmla="*/ 2145421 w 7844485"/>
              <a:gd name="connsiteY115" fmla="*/ 1805654 h 2187130"/>
              <a:gd name="connsiteX116" fmla="*/ 1889832 w 7844485"/>
              <a:gd name="connsiteY116" fmla="*/ 1745095 h 2187130"/>
              <a:gd name="connsiteX117" fmla="*/ 1720711 w 7844485"/>
              <a:gd name="connsiteY117" fmla="*/ 1603789 h 2187130"/>
              <a:gd name="connsiteX118" fmla="*/ 1720711 w 7844485"/>
              <a:gd name="connsiteY118" fmla="*/ 2187130 h 2187130"/>
              <a:gd name="connsiteX119" fmla="*/ 1334148 w 7844485"/>
              <a:gd name="connsiteY119" fmla="*/ 2187130 h 2187130"/>
              <a:gd name="connsiteX120" fmla="*/ 1334148 w 7844485"/>
              <a:gd name="connsiteY120" fmla="*/ 417080 h 2187130"/>
              <a:gd name="connsiteX121" fmla="*/ 1720711 w 7844485"/>
              <a:gd name="connsiteY121" fmla="*/ 417080 h 2187130"/>
              <a:gd name="connsiteX122" fmla="*/ 1720711 w 7844485"/>
              <a:gd name="connsiteY122" fmla="*/ 611196 h 2187130"/>
              <a:gd name="connsiteX123" fmla="*/ 1892375 w 7844485"/>
              <a:gd name="connsiteY123" fmla="*/ 453480 h 2187130"/>
              <a:gd name="connsiteX124" fmla="*/ 2145421 w 7844485"/>
              <a:gd name="connsiteY124" fmla="*/ 391649 h 2187130"/>
              <a:gd name="connsiteX125" fmla="*/ 5836378 w 7844485"/>
              <a:gd name="connsiteY125" fmla="*/ 68665 h 2187130"/>
              <a:gd name="connsiteX126" fmla="*/ 6222940 w 7844485"/>
              <a:gd name="connsiteY126" fmla="*/ 68665 h 2187130"/>
              <a:gd name="connsiteX127" fmla="*/ 6222940 w 7844485"/>
              <a:gd name="connsiteY127" fmla="*/ 417080 h 2187130"/>
              <a:gd name="connsiteX128" fmla="*/ 6543380 w 7844485"/>
              <a:gd name="connsiteY128" fmla="*/ 417080 h 2187130"/>
              <a:gd name="connsiteX129" fmla="*/ 6543380 w 7844485"/>
              <a:gd name="connsiteY129" fmla="*/ 747693 h 2187130"/>
              <a:gd name="connsiteX130" fmla="*/ 6222940 w 7844485"/>
              <a:gd name="connsiteY130" fmla="*/ 747693 h 2187130"/>
              <a:gd name="connsiteX131" fmla="*/ 6222940 w 7844485"/>
              <a:gd name="connsiteY131" fmla="*/ 1330080 h 2187130"/>
              <a:gd name="connsiteX132" fmla="*/ 6347556 w 7844485"/>
              <a:gd name="connsiteY132" fmla="*/ 1462325 h 2187130"/>
              <a:gd name="connsiteX133" fmla="*/ 6538294 w 7844485"/>
              <a:gd name="connsiteY133" fmla="*/ 1414005 h 2187130"/>
              <a:gd name="connsiteX134" fmla="*/ 6538294 w 7844485"/>
              <a:gd name="connsiteY134" fmla="*/ 1724272 h 2187130"/>
              <a:gd name="connsiteX135" fmla="*/ 6403505 w 7844485"/>
              <a:gd name="connsiteY135" fmla="*/ 1781494 h 2187130"/>
              <a:gd name="connsiteX136" fmla="*/ 6233112 w 7844485"/>
              <a:gd name="connsiteY136" fmla="*/ 1803111 h 2187130"/>
              <a:gd name="connsiteX137" fmla="*/ 6071621 w 7844485"/>
              <a:gd name="connsiteY137" fmla="*/ 1784037 h 2187130"/>
              <a:gd name="connsiteX138" fmla="*/ 5947006 w 7844485"/>
              <a:gd name="connsiteY138" fmla="*/ 1716643 h 2187130"/>
              <a:gd name="connsiteX139" fmla="*/ 5865624 w 7844485"/>
              <a:gd name="connsiteY139" fmla="*/ 1590755 h 2187130"/>
              <a:gd name="connsiteX140" fmla="*/ 5836378 w 7844485"/>
              <a:gd name="connsiteY140" fmla="*/ 1393659 h 2187130"/>
              <a:gd name="connsiteX141" fmla="*/ 5836378 w 7844485"/>
              <a:gd name="connsiteY141" fmla="*/ 747693 h 2187130"/>
              <a:gd name="connsiteX142" fmla="*/ 5673614 w 7844485"/>
              <a:gd name="connsiteY142" fmla="*/ 747693 h 2187130"/>
              <a:gd name="connsiteX143" fmla="*/ 5673614 w 7844485"/>
              <a:gd name="connsiteY143" fmla="*/ 417080 h 2187130"/>
              <a:gd name="connsiteX144" fmla="*/ 5836378 w 7844485"/>
              <a:gd name="connsiteY144" fmla="*/ 417080 h 2187130"/>
              <a:gd name="connsiteX145" fmla="*/ 3334855 w 7844485"/>
              <a:gd name="connsiteY145" fmla="*/ 0 h 2187130"/>
              <a:gd name="connsiteX146" fmla="*/ 3526451 w 7844485"/>
              <a:gd name="connsiteY146" fmla="*/ 0 h 2187130"/>
              <a:gd name="connsiteX147" fmla="*/ 3909198 w 7844485"/>
              <a:gd name="connsiteY147" fmla="*/ 67394 h 2187130"/>
              <a:gd name="connsiteX148" fmla="*/ 4209293 w 7844485"/>
              <a:gd name="connsiteY148" fmla="*/ 254317 h 2187130"/>
              <a:gd name="connsiteX149" fmla="*/ 4403846 w 7844485"/>
              <a:gd name="connsiteY149" fmla="*/ 535338 h 2187130"/>
              <a:gd name="connsiteX150" fmla="*/ 4472512 w 7844485"/>
              <a:gd name="connsiteY150" fmla="*/ 885024 h 2187130"/>
              <a:gd name="connsiteX151" fmla="*/ 4472512 w 7844485"/>
              <a:gd name="connsiteY151" fmla="*/ 890111 h 2187130"/>
              <a:gd name="connsiteX152" fmla="*/ 4403846 w 7844485"/>
              <a:gd name="connsiteY152" fmla="*/ 1241069 h 2187130"/>
              <a:gd name="connsiteX153" fmla="*/ 4209293 w 7844485"/>
              <a:gd name="connsiteY153" fmla="*/ 1523361 h 2187130"/>
              <a:gd name="connsiteX154" fmla="*/ 3909198 w 7844485"/>
              <a:gd name="connsiteY154" fmla="*/ 1711556 h 2187130"/>
              <a:gd name="connsiteX155" fmla="*/ 3526451 w 7844485"/>
              <a:gd name="connsiteY155" fmla="*/ 1780222 h 2187130"/>
              <a:gd name="connsiteX156" fmla="*/ 2832164 w 7844485"/>
              <a:gd name="connsiteY156" fmla="*/ 1780222 h 2187130"/>
              <a:gd name="connsiteX157" fmla="*/ 2832164 w 7844485"/>
              <a:gd name="connsiteY157" fmla="*/ 649548 h 2187130"/>
              <a:gd name="connsiteX158" fmla="*/ 2649058 w 7844485"/>
              <a:gd name="connsiteY158" fmla="*/ 649548 h 2187130"/>
              <a:gd name="connsiteX159" fmla="*/ 3024724 w 7844485"/>
              <a:gd name="connsiteY159" fmla="*/ 1848 h 2187130"/>
              <a:gd name="connsiteX160" fmla="*/ 3400390 w 7844485"/>
              <a:gd name="connsiteY160" fmla="*/ 649548 h 2187130"/>
              <a:gd name="connsiteX161" fmla="*/ 3223813 w 7844485"/>
              <a:gd name="connsiteY161" fmla="*/ 649548 h 2187130"/>
              <a:gd name="connsiteX162" fmla="*/ 3223813 w 7844485"/>
              <a:gd name="connsiteY162" fmla="*/ 1426721 h 2187130"/>
              <a:gd name="connsiteX163" fmla="*/ 3526451 w 7844485"/>
              <a:gd name="connsiteY163" fmla="*/ 1426721 h 2187130"/>
              <a:gd name="connsiteX164" fmla="*/ 3745164 w 7844485"/>
              <a:gd name="connsiteY164" fmla="*/ 1388573 h 2187130"/>
              <a:gd name="connsiteX165" fmla="*/ 3914285 w 7844485"/>
              <a:gd name="connsiteY165" fmla="*/ 1279217 h 2187130"/>
              <a:gd name="connsiteX166" fmla="*/ 4023641 w 7844485"/>
              <a:gd name="connsiteY166" fmla="*/ 1111367 h 2187130"/>
              <a:gd name="connsiteX167" fmla="*/ 4063060 w 7844485"/>
              <a:gd name="connsiteY167" fmla="*/ 895197 h 2187130"/>
              <a:gd name="connsiteX168" fmla="*/ 4063060 w 7844485"/>
              <a:gd name="connsiteY168" fmla="*/ 890111 h 2187130"/>
              <a:gd name="connsiteX169" fmla="*/ 4023641 w 7844485"/>
              <a:gd name="connsiteY169" fmla="*/ 673941 h 2187130"/>
              <a:gd name="connsiteX170" fmla="*/ 3914285 w 7844485"/>
              <a:gd name="connsiteY170" fmla="*/ 503548 h 2187130"/>
              <a:gd name="connsiteX171" fmla="*/ 3745164 w 7844485"/>
              <a:gd name="connsiteY171" fmla="*/ 392920 h 2187130"/>
              <a:gd name="connsiteX172" fmla="*/ 3526451 w 7844485"/>
              <a:gd name="connsiteY172" fmla="*/ 353501 h 2187130"/>
              <a:gd name="connsiteX173" fmla="*/ 3334855 w 7844485"/>
              <a:gd name="connsiteY173" fmla="*/ 353501 h 2187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44485" h="2187130">
                <a:moveTo>
                  <a:pt x="5084522" y="1180033"/>
                </a:moveTo>
                <a:cubicBezTo>
                  <a:pt x="5001444" y="1180033"/>
                  <a:pt x="4936169" y="1196139"/>
                  <a:pt x="4888697" y="1228353"/>
                </a:cubicBezTo>
                <a:cubicBezTo>
                  <a:pt x="4841225" y="1260567"/>
                  <a:pt x="4817488" y="1307192"/>
                  <a:pt x="4817488" y="1368228"/>
                </a:cubicBezTo>
                <a:lnTo>
                  <a:pt x="4817488" y="1373314"/>
                </a:lnTo>
                <a:cubicBezTo>
                  <a:pt x="4817488" y="1425873"/>
                  <a:pt x="4836985" y="1466564"/>
                  <a:pt x="4875981" y="1495387"/>
                </a:cubicBezTo>
                <a:cubicBezTo>
                  <a:pt x="4914976" y="1524209"/>
                  <a:pt x="4965840" y="1538621"/>
                  <a:pt x="5028571" y="1538621"/>
                </a:cubicBezTo>
                <a:cubicBezTo>
                  <a:pt x="5120126" y="1538621"/>
                  <a:pt x="5193454" y="1516580"/>
                  <a:pt x="5248556" y="1472498"/>
                </a:cubicBezTo>
                <a:cubicBezTo>
                  <a:pt x="5303658" y="1428416"/>
                  <a:pt x="5331210" y="1370771"/>
                  <a:pt x="5331210" y="1299562"/>
                </a:cubicBezTo>
                <a:lnTo>
                  <a:pt x="5331210" y="1230896"/>
                </a:lnTo>
                <a:cubicBezTo>
                  <a:pt x="5297300" y="1215637"/>
                  <a:pt x="5259576" y="1203345"/>
                  <a:pt x="5218038" y="1194020"/>
                </a:cubicBezTo>
                <a:cubicBezTo>
                  <a:pt x="5176499" y="1184695"/>
                  <a:pt x="5131994" y="1180033"/>
                  <a:pt x="5084522" y="1180033"/>
                </a:cubicBezTo>
                <a:close/>
                <a:moveTo>
                  <a:pt x="2046237" y="717175"/>
                </a:moveTo>
                <a:cubicBezTo>
                  <a:pt x="2000460" y="717175"/>
                  <a:pt x="1957650" y="726136"/>
                  <a:pt x="1917807" y="744057"/>
                </a:cubicBezTo>
                <a:cubicBezTo>
                  <a:pt x="1877964" y="761978"/>
                  <a:pt x="1843207" y="787583"/>
                  <a:pt x="1813537" y="820869"/>
                </a:cubicBezTo>
                <a:cubicBezTo>
                  <a:pt x="1783866" y="854155"/>
                  <a:pt x="1760130" y="894263"/>
                  <a:pt x="1742328" y="941193"/>
                </a:cubicBezTo>
                <a:cubicBezTo>
                  <a:pt x="1724525" y="988122"/>
                  <a:pt x="1715624" y="1039761"/>
                  <a:pt x="1715624" y="1096108"/>
                </a:cubicBezTo>
                <a:lnTo>
                  <a:pt x="1715624" y="1101194"/>
                </a:lnTo>
                <a:cubicBezTo>
                  <a:pt x="1715624" y="1157542"/>
                  <a:pt x="1724525" y="1209180"/>
                  <a:pt x="1742328" y="1256110"/>
                </a:cubicBezTo>
                <a:cubicBezTo>
                  <a:pt x="1760130" y="1303039"/>
                  <a:pt x="1783866" y="1343147"/>
                  <a:pt x="1813537" y="1376433"/>
                </a:cubicBezTo>
                <a:cubicBezTo>
                  <a:pt x="1843207" y="1409720"/>
                  <a:pt x="1877964" y="1435324"/>
                  <a:pt x="1917807" y="1453245"/>
                </a:cubicBezTo>
                <a:cubicBezTo>
                  <a:pt x="1957650" y="1471167"/>
                  <a:pt x="2000460" y="1480127"/>
                  <a:pt x="2046237" y="1480127"/>
                </a:cubicBezTo>
                <a:cubicBezTo>
                  <a:pt x="2092014" y="1480127"/>
                  <a:pt x="2134824" y="1471167"/>
                  <a:pt x="2174667" y="1453245"/>
                </a:cubicBezTo>
                <a:cubicBezTo>
                  <a:pt x="2214511" y="1435324"/>
                  <a:pt x="2249691" y="1409720"/>
                  <a:pt x="2280209" y="1376433"/>
                </a:cubicBezTo>
                <a:cubicBezTo>
                  <a:pt x="2310727" y="1343147"/>
                  <a:pt x="2334887" y="1303463"/>
                  <a:pt x="2352690" y="1257381"/>
                </a:cubicBezTo>
                <a:cubicBezTo>
                  <a:pt x="2370492" y="1211299"/>
                  <a:pt x="2379393" y="1159237"/>
                  <a:pt x="2379393" y="1101194"/>
                </a:cubicBezTo>
                <a:lnTo>
                  <a:pt x="2379393" y="1096108"/>
                </a:lnTo>
                <a:cubicBezTo>
                  <a:pt x="2379393" y="1039761"/>
                  <a:pt x="2370492" y="988122"/>
                  <a:pt x="2352690" y="941193"/>
                </a:cubicBezTo>
                <a:cubicBezTo>
                  <a:pt x="2334887" y="894263"/>
                  <a:pt x="2310727" y="854155"/>
                  <a:pt x="2280209" y="820869"/>
                </a:cubicBezTo>
                <a:cubicBezTo>
                  <a:pt x="2249691" y="787583"/>
                  <a:pt x="2214511" y="761978"/>
                  <a:pt x="2174667" y="744057"/>
                </a:cubicBezTo>
                <a:cubicBezTo>
                  <a:pt x="2134824" y="726136"/>
                  <a:pt x="2092014" y="717175"/>
                  <a:pt x="2046237" y="717175"/>
                </a:cubicBezTo>
                <a:close/>
                <a:moveTo>
                  <a:pt x="7180716" y="701916"/>
                </a:moveTo>
                <a:cubicBezTo>
                  <a:pt x="7099335" y="701916"/>
                  <a:pt x="7033636" y="728195"/>
                  <a:pt x="6983620" y="780754"/>
                </a:cubicBezTo>
                <a:cubicBezTo>
                  <a:pt x="6933605" y="833313"/>
                  <a:pt x="6900967" y="903674"/>
                  <a:pt x="6885708" y="991838"/>
                </a:cubicBezTo>
                <a:lnTo>
                  <a:pt x="7468095" y="991838"/>
                </a:lnTo>
                <a:cubicBezTo>
                  <a:pt x="7456227" y="905370"/>
                  <a:pt x="7425709" y="835433"/>
                  <a:pt x="7376541" y="782026"/>
                </a:cubicBezTo>
                <a:cubicBezTo>
                  <a:pt x="7327373" y="728619"/>
                  <a:pt x="7262098" y="701916"/>
                  <a:pt x="7180716" y="701916"/>
                </a:cubicBezTo>
                <a:close/>
                <a:moveTo>
                  <a:pt x="0" y="417080"/>
                </a:moveTo>
                <a:lnTo>
                  <a:pt x="386563" y="417080"/>
                </a:lnTo>
                <a:lnTo>
                  <a:pt x="386563" y="1175622"/>
                </a:lnTo>
                <a:cubicBezTo>
                  <a:pt x="386563" y="1266965"/>
                  <a:pt x="406909" y="1335888"/>
                  <a:pt x="447600" y="1382394"/>
                </a:cubicBezTo>
                <a:cubicBezTo>
                  <a:pt x="488290" y="1428900"/>
                  <a:pt x="545935" y="1452153"/>
                  <a:pt x="620535" y="1452153"/>
                </a:cubicBezTo>
                <a:cubicBezTo>
                  <a:pt x="695135" y="1452153"/>
                  <a:pt x="754052" y="1428900"/>
                  <a:pt x="797286" y="1382394"/>
                </a:cubicBezTo>
                <a:cubicBezTo>
                  <a:pt x="840520" y="1335888"/>
                  <a:pt x="862137" y="1266965"/>
                  <a:pt x="862137" y="1175622"/>
                </a:cubicBezTo>
                <a:lnTo>
                  <a:pt x="862137" y="417080"/>
                </a:lnTo>
                <a:lnTo>
                  <a:pt x="1248699" y="417080"/>
                </a:lnTo>
                <a:lnTo>
                  <a:pt x="1248699" y="1780222"/>
                </a:lnTo>
                <a:lnTo>
                  <a:pt x="862137" y="1780222"/>
                </a:lnTo>
                <a:lnTo>
                  <a:pt x="862137" y="1585351"/>
                </a:lnTo>
                <a:cubicBezTo>
                  <a:pt x="840096" y="1614386"/>
                  <a:pt x="815936" y="1642136"/>
                  <a:pt x="789657" y="1668600"/>
                </a:cubicBezTo>
                <a:cubicBezTo>
                  <a:pt x="763377" y="1695065"/>
                  <a:pt x="734131" y="1718544"/>
                  <a:pt x="701917" y="1739035"/>
                </a:cubicBezTo>
                <a:cubicBezTo>
                  <a:pt x="669703" y="1759526"/>
                  <a:pt x="634099" y="1775752"/>
                  <a:pt x="595103" y="1787713"/>
                </a:cubicBezTo>
                <a:cubicBezTo>
                  <a:pt x="556108" y="1799674"/>
                  <a:pt x="512027" y="1805654"/>
                  <a:pt x="462858" y="1805654"/>
                </a:cubicBezTo>
                <a:cubicBezTo>
                  <a:pt x="315354" y="1805654"/>
                  <a:pt x="201335" y="1760724"/>
                  <a:pt x="120801" y="1670866"/>
                </a:cubicBezTo>
                <a:cubicBezTo>
                  <a:pt x="40267" y="1581007"/>
                  <a:pt x="0" y="1457239"/>
                  <a:pt x="0" y="1299562"/>
                </a:cubicBezTo>
                <a:close/>
                <a:moveTo>
                  <a:pt x="5089608" y="401821"/>
                </a:moveTo>
                <a:cubicBezTo>
                  <a:pt x="5301538" y="401821"/>
                  <a:pt x="5455825" y="453532"/>
                  <a:pt x="5552466" y="556955"/>
                </a:cubicBezTo>
                <a:cubicBezTo>
                  <a:pt x="5649106" y="660377"/>
                  <a:pt x="5697426" y="804491"/>
                  <a:pt x="5697426" y="989295"/>
                </a:cubicBezTo>
                <a:lnTo>
                  <a:pt x="5697426" y="1780222"/>
                </a:lnTo>
                <a:lnTo>
                  <a:pt x="5323580" y="1780222"/>
                </a:lnTo>
                <a:lnTo>
                  <a:pt x="5323580" y="1632718"/>
                </a:lnTo>
                <a:cubicBezTo>
                  <a:pt x="5276107" y="1685277"/>
                  <a:pt x="5219310" y="1727239"/>
                  <a:pt x="5153188" y="1758605"/>
                </a:cubicBezTo>
                <a:cubicBezTo>
                  <a:pt x="5087064" y="1789971"/>
                  <a:pt x="5006531" y="1805654"/>
                  <a:pt x="4911585" y="1805654"/>
                </a:cubicBezTo>
                <a:cubicBezTo>
                  <a:pt x="4847159" y="1805654"/>
                  <a:pt x="4786546" y="1796753"/>
                  <a:pt x="4729748" y="1778950"/>
                </a:cubicBezTo>
                <a:cubicBezTo>
                  <a:pt x="4672951" y="1761148"/>
                  <a:pt x="4623359" y="1734445"/>
                  <a:pt x="4580973" y="1698840"/>
                </a:cubicBezTo>
                <a:cubicBezTo>
                  <a:pt x="4538587" y="1663236"/>
                  <a:pt x="4505102" y="1619578"/>
                  <a:pt x="4480518" y="1567867"/>
                </a:cubicBezTo>
                <a:cubicBezTo>
                  <a:pt x="4455934" y="1516156"/>
                  <a:pt x="4443641" y="1456391"/>
                  <a:pt x="4443641" y="1388573"/>
                </a:cubicBezTo>
                <a:lnTo>
                  <a:pt x="4443641" y="1383487"/>
                </a:lnTo>
                <a:cubicBezTo>
                  <a:pt x="4443641" y="1308887"/>
                  <a:pt x="4457205" y="1244460"/>
                  <a:pt x="4484332" y="1190206"/>
                </a:cubicBezTo>
                <a:cubicBezTo>
                  <a:pt x="4511459" y="1135951"/>
                  <a:pt x="4549183" y="1091022"/>
                  <a:pt x="4597503" y="1055417"/>
                </a:cubicBezTo>
                <a:cubicBezTo>
                  <a:pt x="4645824" y="1019813"/>
                  <a:pt x="4703469" y="993110"/>
                  <a:pt x="4770439" y="975307"/>
                </a:cubicBezTo>
                <a:cubicBezTo>
                  <a:pt x="4837410" y="957505"/>
                  <a:pt x="4911585" y="948604"/>
                  <a:pt x="4992967" y="948604"/>
                </a:cubicBezTo>
                <a:cubicBezTo>
                  <a:pt x="5062480" y="948604"/>
                  <a:pt x="5123092" y="953690"/>
                  <a:pt x="5174804" y="963863"/>
                </a:cubicBezTo>
                <a:cubicBezTo>
                  <a:pt x="5226516" y="974036"/>
                  <a:pt x="5276954" y="987599"/>
                  <a:pt x="5326123" y="1004554"/>
                </a:cubicBezTo>
                <a:lnTo>
                  <a:pt x="5326123" y="981665"/>
                </a:lnTo>
                <a:cubicBezTo>
                  <a:pt x="5326123" y="900284"/>
                  <a:pt x="5301538" y="838400"/>
                  <a:pt x="5252371" y="796013"/>
                </a:cubicBezTo>
                <a:cubicBezTo>
                  <a:pt x="5203202" y="753627"/>
                  <a:pt x="5130298" y="732434"/>
                  <a:pt x="5033658" y="732434"/>
                </a:cubicBezTo>
                <a:cubicBezTo>
                  <a:pt x="4959058" y="732434"/>
                  <a:pt x="4893359" y="738792"/>
                  <a:pt x="4836562" y="751508"/>
                </a:cubicBezTo>
                <a:cubicBezTo>
                  <a:pt x="4779764" y="764224"/>
                  <a:pt x="4719999" y="782450"/>
                  <a:pt x="4657268" y="806186"/>
                </a:cubicBezTo>
                <a:lnTo>
                  <a:pt x="4560627" y="511178"/>
                </a:lnTo>
                <a:cubicBezTo>
                  <a:pt x="4635227" y="478964"/>
                  <a:pt x="4713218" y="452685"/>
                  <a:pt x="4794600" y="432339"/>
                </a:cubicBezTo>
                <a:cubicBezTo>
                  <a:pt x="4875981" y="411994"/>
                  <a:pt x="4974317" y="401821"/>
                  <a:pt x="5089608" y="401821"/>
                </a:cubicBezTo>
                <a:close/>
                <a:moveTo>
                  <a:pt x="7180716" y="391649"/>
                </a:moveTo>
                <a:cubicBezTo>
                  <a:pt x="7294311" y="391649"/>
                  <a:pt x="7392648" y="411994"/>
                  <a:pt x="7475725" y="452685"/>
                </a:cubicBezTo>
                <a:cubicBezTo>
                  <a:pt x="7558801" y="493375"/>
                  <a:pt x="7627891" y="548054"/>
                  <a:pt x="7682994" y="616720"/>
                </a:cubicBezTo>
                <a:cubicBezTo>
                  <a:pt x="7738095" y="685385"/>
                  <a:pt x="7778786" y="764224"/>
                  <a:pt x="7805066" y="853235"/>
                </a:cubicBezTo>
                <a:cubicBezTo>
                  <a:pt x="7831345" y="942246"/>
                  <a:pt x="7844485" y="1035072"/>
                  <a:pt x="7844485" y="1131713"/>
                </a:cubicBezTo>
                <a:lnTo>
                  <a:pt x="7844485" y="1136799"/>
                </a:lnTo>
                <a:cubicBezTo>
                  <a:pt x="7844485" y="1155449"/>
                  <a:pt x="7844061" y="1171556"/>
                  <a:pt x="7843214" y="1185119"/>
                </a:cubicBezTo>
                <a:cubicBezTo>
                  <a:pt x="7842366" y="1198683"/>
                  <a:pt x="7841094" y="1214789"/>
                  <a:pt x="7839399" y="1233440"/>
                </a:cubicBezTo>
                <a:lnTo>
                  <a:pt x="6890794" y="1233440"/>
                </a:lnTo>
                <a:cubicBezTo>
                  <a:pt x="6909444" y="1321603"/>
                  <a:pt x="6948016" y="1388149"/>
                  <a:pt x="7006509" y="1433079"/>
                </a:cubicBezTo>
                <a:cubicBezTo>
                  <a:pt x="7065002" y="1478008"/>
                  <a:pt x="7137482" y="1500473"/>
                  <a:pt x="7223950" y="1500473"/>
                </a:cubicBezTo>
                <a:cubicBezTo>
                  <a:pt x="7288377" y="1500473"/>
                  <a:pt x="7346023" y="1489452"/>
                  <a:pt x="7396886" y="1467412"/>
                </a:cubicBezTo>
                <a:cubicBezTo>
                  <a:pt x="7447750" y="1445371"/>
                  <a:pt x="7500309" y="1409766"/>
                  <a:pt x="7554563" y="1360598"/>
                </a:cubicBezTo>
                <a:lnTo>
                  <a:pt x="7775820" y="1556423"/>
                </a:lnTo>
                <a:cubicBezTo>
                  <a:pt x="7711392" y="1636109"/>
                  <a:pt x="7633402" y="1698417"/>
                  <a:pt x="7541847" y="1743346"/>
                </a:cubicBezTo>
                <a:cubicBezTo>
                  <a:pt x="7450293" y="1788275"/>
                  <a:pt x="7342632" y="1810740"/>
                  <a:pt x="7218864" y="1810740"/>
                </a:cubicBezTo>
                <a:cubicBezTo>
                  <a:pt x="7117137" y="1810740"/>
                  <a:pt x="7022616" y="1793786"/>
                  <a:pt x="6935300" y="1759877"/>
                </a:cubicBezTo>
                <a:cubicBezTo>
                  <a:pt x="6847984" y="1725968"/>
                  <a:pt x="6772538" y="1677647"/>
                  <a:pt x="6708958" y="1614916"/>
                </a:cubicBezTo>
                <a:cubicBezTo>
                  <a:pt x="6645378" y="1552184"/>
                  <a:pt x="6595786" y="1478008"/>
                  <a:pt x="6560182" y="1392388"/>
                </a:cubicBezTo>
                <a:cubicBezTo>
                  <a:pt x="6524578" y="1306768"/>
                  <a:pt x="6506775" y="1211399"/>
                  <a:pt x="6506775" y="1106281"/>
                </a:cubicBezTo>
                <a:lnTo>
                  <a:pt x="6506775" y="1101194"/>
                </a:lnTo>
                <a:cubicBezTo>
                  <a:pt x="6506775" y="1004554"/>
                  <a:pt x="6523306" y="912999"/>
                  <a:pt x="6556368" y="826532"/>
                </a:cubicBezTo>
                <a:cubicBezTo>
                  <a:pt x="6589428" y="740063"/>
                  <a:pt x="6635630" y="664616"/>
                  <a:pt x="6694970" y="600189"/>
                </a:cubicBezTo>
                <a:cubicBezTo>
                  <a:pt x="6754311" y="535762"/>
                  <a:pt x="6825096" y="484898"/>
                  <a:pt x="6907326" y="447598"/>
                </a:cubicBezTo>
                <a:cubicBezTo>
                  <a:pt x="6989554" y="410298"/>
                  <a:pt x="7080685" y="391649"/>
                  <a:pt x="7180716" y="391649"/>
                </a:cubicBezTo>
                <a:close/>
                <a:moveTo>
                  <a:pt x="2145421" y="391649"/>
                </a:moveTo>
                <a:cubicBezTo>
                  <a:pt x="2225107" y="391649"/>
                  <a:pt x="2302250" y="406908"/>
                  <a:pt x="2376850" y="437426"/>
                </a:cubicBezTo>
                <a:cubicBezTo>
                  <a:pt x="2451450" y="467944"/>
                  <a:pt x="2517572" y="513297"/>
                  <a:pt x="2575217" y="573486"/>
                </a:cubicBezTo>
                <a:cubicBezTo>
                  <a:pt x="2632863" y="633674"/>
                  <a:pt x="2679064" y="707426"/>
                  <a:pt x="2713821" y="794742"/>
                </a:cubicBezTo>
                <a:cubicBezTo>
                  <a:pt x="2748577" y="882057"/>
                  <a:pt x="2765956" y="982513"/>
                  <a:pt x="2765956" y="1096108"/>
                </a:cubicBezTo>
                <a:lnTo>
                  <a:pt x="2765956" y="1101194"/>
                </a:lnTo>
                <a:cubicBezTo>
                  <a:pt x="2765956" y="1214789"/>
                  <a:pt x="2748577" y="1315245"/>
                  <a:pt x="2713821" y="1402561"/>
                </a:cubicBezTo>
                <a:cubicBezTo>
                  <a:pt x="2679064" y="1489876"/>
                  <a:pt x="2633287" y="1563628"/>
                  <a:pt x="2576489" y="1623817"/>
                </a:cubicBezTo>
                <a:cubicBezTo>
                  <a:pt x="2519692" y="1684005"/>
                  <a:pt x="2453993" y="1729359"/>
                  <a:pt x="2379393" y="1759877"/>
                </a:cubicBezTo>
                <a:cubicBezTo>
                  <a:pt x="2304794" y="1790395"/>
                  <a:pt x="2226803" y="1805654"/>
                  <a:pt x="2145421" y="1805654"/>
                </a:cubicBezTo>
                <a:cubicBezTo>
                  <a:pt x="2041999" y="1805654"/>
                  <a:pt x="1956802" y="1785467"/>
                  <a:pt x="1889832" y="1745095"/>
                </a:cubicBezTo>
                <a:cubicBezTo>
                  <a:pt x="1822862" y="1704722"/>
                  <a:pt x="1766488" y="1657620"/>
                  <a:pt x="1720711" y="1603789"/>
                </a:cubicBezTo>
                <a:lnTo>
                  <a:pt x="1720711" y="2187130"/>
                </a:lnTo>
                <a:lnTo>
                  <a:pt x="1334148" y="2187130"/>
                </a:lnTo>
                <a:lnTo>
                  <a:pt x="1334148" y="417080"/>
                </a:lnTo>
                <a:lnTo>
                  <a:pt x="1720711" y="417080"/>
                </a:lnTo>
                <a:lnTo>
                  <a:pt x="1720711" y="611196"/>
                </a:lnTo>
                <a:cubicBezTo>
                  <a:pt x="1768183" y="547272"/>
                  <a:pt x="1825405" y="494700"/>
                  <a:pt x="1892375" y="453480"/>
                </a:cubicBezTo>
                <a:cubicBezTo>
                  <a:pt x="1959345" y="412259"/>
                  <a:pt x="2043694" y="391649"/>
                  <a:pt x="2145421" y="391649"/>
                </a:cubicBezTo>
                <a:close/>
                <a:moveTo>
                  <a:pt x="5836378" y="68665"/>
                </a:moveTo>
                <a:lnTo>
                  <a:pt x="6222940" y="68665"/>
                </a:lnTo>
                <a:lnTo>
                  <a:pt x="6222940" y="417080"/>
                </a:lnTo>
                <a:lnTo>
                  <a:pt x="6543380" y="417080"/>
                </a:lnTo>
                <a:lnTo>
                  <a:pt x="6543380" y="747693"/>
                </a:lnTo>
                <a:lnTo>
                  <a:pt x="6222940" y="747693"/>
                </a:lnTo>
                <a:lnTo>
                  <a:pt x="6222940" y="1330080"/>
                </a:lnTo>
                <a:cubicBezTo>
                  <a:pt x="6222940" y="1418244"/>
                  <a:pt x="6264478" y="1462325"/>
                  <a:pt x="6347556" y="1462325"/>
                </a:cubicBezTo>
                <a:cubicBezTo>
                  <a:pt x="6415373" y="1462325"/>
                  <a:pt x="6478952" y="1446218"/>
                  <a:pt x="6538294" y="1414005"/>
                </a:cubicBezTo>
                <a:lnTo>
                  <a:pt x="6538294" y="1724272"/>
                </a:lnTo>
                <a:cubicBezTo>
                  <a:pt x="6497603" y="1748009"/>
                  <a:pt x="6452673" y="1767083"/>
                  <a:pt x="6403505" y="1781494"/>
                </a:cubicBezTo>
                <a:cubicBezTo>
                  <a:pt x="6354336" y="1795905"/>
                  <a:pt x="6297540" y="1803111"/>
                  <a:pt x="6233112" y="1803111"/>
                </a:cubicBezTo>
                <a:cubicBezTo>
                  <a:pt x="6173772" y="1803111"/>
                  <a:pt x="6119942" y="1796753"/>
                  <a:pt x="6071621" y="1784037"/>
                </a:cubicBezTo>
                <a:cubicBezTo>
                  <a:pt x="6023300" y="1771321"/>
                  <a:pt x="5981762" y="1748856"/>
                  <a:pt x="5947006" y="1716643"/>
                </a:cubicBezTo>
                <a:cubicBezTo>
                  <a:pt x="5912248" y="1684429"/>
                  <a:pt x="5885121" y="1642467"/>
                  <a:pt x="5865624" y="1590755"/>
                </a:cubicBezTo>
                <a:cubicBezTo>
                  <a:pt x="5846126" y="1539044"/>
                  <a:pt x="5836378" y="1473346"/>
                  <a:pt x="5836378" y="1393659"/>
                </a:cubicBezTo>
                <a:lnTo>
                  <a:pt x="5836378" y="747693"/>
                </a:lnTo>
                <a:lnTo>
                  <a:pt x="5673614" y="747693"/>
                </a:lnTo>
                <a:lnTo>
                  <a:pt x="5673614" y="417080"/>
                </a:lnTo>
                <a:lnTo>
                  <a:pt x="5836378" y="417080"/>
                </a:lnTo>
                <a:close/>
                <a:moveTo>
                  <a:pt x="3334855" y="0"/>
                </a:moveTo>
                <a:lnTo>
                  <a:pt x="3526451" y="0"/>
                </a:lnTo>
                <a:cubicBezTo>
                  <a:pt x="3665478" y="0"/>
                  <a:pt x="3793061" y="22464"/>
                  <a:pt x="3909198" y="67394"/>
                </a:cubicBezTo>
                <a:cubicBezTo>
                  <a:pt x="4025337" y="112323"/>
                  <a:pt x="4125368" y="174631"/>
                  <a:pt x="4209293" y="254317"/>
                </a:cubicBezTo>
                <a:cubicBezTo>
                  <a:pt x="4293218" y="334003"/>
                  <a:pt x="4358069" y="427677"/>
                  <a:pt x="4403846" y="535338"/>
                </a:cubicBezTo>
                <a:cubicBezTo>
                  <a:pt x="4449623" y="642999"/>
                  <a:pt x="4472512" y="759561"/>
                  <a:pt x="4472512" y="885024"/>
                </a:cubicBezTo>
                <a:lnTo>
                  <a:pt x="4472512" y="890111"/>
                </a:lnTo>
                <a:cubicBezTo>
                  <a:pt x="4472512" y="1015574"/>
                  <a:pt x="4449623" y="1132560"/>
                  <a:pt x="4403846" y="1241069"/>
                </a:cubicBezTo>
                <a:cubicBezTo>
                  <a:pt x="4358069" y="1349578"/>
                  <a:pt x="4293218" y="1443675"/>
                  <a:pt x="4209293" y="1523361"/>
                </a:cubicBezTo>
                <a:cubicBezTo>
                  <a:pt x="4125368" y="1603047"/>
                  <a:pt x="4025337" y="1665779"/>
                  <a:pt x="3909198" y="1711556"/>
                </a:cubicBezTo>
                <a:cubicBezTo>
                  <a:pt x="3793061" y="1757333"/>
                  <a:pt x="3665477" y="1780222"/>
                  <a:pt x="3526451" y="1780222"/>
                </a:cubicBezTo>
                <a:lnTo>
                  <a:pt x="2832164" y="1780222"/>
                </a:lnTo>
                <a:lnTo>
                  <a:pt x="2832164" y="649548"/>
                </a:lnTo>
                <a:lnTo>
                  <a:pt x="2649058" y="649548"/>
                </a:lnTo>
                <a:lnTo>
                  <a:pt x="3024724" y="1848"/>
                </a:lnTo>
                <a:lnTo>
                  <a:pt x="3400390" y="649548"/>
                </a:lnTo>
                <a:lnTo>
                  <a:pt x="3223813" y="649548"/>
                </a:lnTo>
                <a:lnTo>
                  <a:pt x="3223813" y="1426721"/>
                </a:lnTo>
                <a:lnTo>
                  <a:pt x="3526451" y="1426721"/>
                </a:lnTo>
                <a:cubicBezTo>
                  <a:pt x="3606137" y="1426721"/>
                  <a:pt x="3679041" y="1414005"/>
                  <a:pt x="3745164" y="1388573"/>
                </a:cubicBezTo>
                <a:cubicBezTo>
                  <a:pt x="3811286" y="1363141"/>
                  <a:pt x="3867660" y="1326689"/>
                  <a:pt x="3914285" y="1279217"/>
                </a:cubicBezTo>
                <a:cubicBezTo>
                  <a:pt x="3960910" y="1231744"/>
                  <a:pt x="3997362" y="1175794"/>
                  <a:pt x="4023641" y="1111367"/>
                </a:cubicBezTo>
                <a:cubicBezTo>
                  <a:pt x="4049921" y="1046940"/>
                  <a:pt x="4063060" y="974883"/>
                  <a:pt x="4063060" y="895197"/>
                </a:cubicBezTo>
                <a:lnTo>
                  <a:pt x="4063060" y="890111"/>
                </a:lnTo>
                <a:cubicBezTo>
                  <a:pt x="4063060" y="812120"/>
                  <a:pt x="4049921" y="740063"/>
                  <a:pt x="4023641" y="673941"/>
                </a:cubicBezTo>
                <a:cubicBezTo>
                  <a:pt x="3997362" y="607818"/>
                  <a:pt x="3960910" y="551021"/>
                  <a:pt x="3914285" y="503548"/>
                </a:cubicBezTo>
                <a:cubicBezTo>
                  <a:pt x="3867660" y="456076"/>
                  <a:pt x="3811286" y="419199"/>
                  <a:pt x="3745164" y="392920"/>
                </a:cubicBezTo>
                <a:cubicBezTo>
                  <a:pt x="3679041" y="366641"/>
                  <a:pt x="3606137" y="353501"/>
                  <a:pt x="3526451" y="353501"/>
                </a:cubicBezTo>
                <a:lnTo>
                  <a:pt x="3334855" y="353501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3" name="!!!unDate">
            <a:extLst>
              <a:ext uri="{FF2B5EF4-FFF2-40B4-BE49-F238E27FC236}">
                <a16:creationId xmlns:a16="http://schemas.microsoft.com/office/drawing/2014/main" id="{817F3214-71DB-93ED-010E-962A8D615724}"/>
              </a:ext>
            </a:extLst>
          </p:cNvPr>
          <p:cNvSpPr/>
          <p:nvPr/>
        </p:nvSpPr>
        <p:spPr>
          <a:xfrm>
            <a:off x="2240433" y="3283637"/>
            <a:ext cx="7711134" cy="1810740"/>
          </a:xfrm>
          <a:custGeom>
            <a:avLst/>
            <a:gdLst>
              <a:gd name="connsiteX0" fmla="*/ 4951170 w 7711134"/>
              <a:gd name="connsiteY0" fmla="*/ 1180033 h 1810740"/>
              <a:gd name="connsiteX1" fmla="*/ 4755346 w 7711134"/>
              <a:gd name="connsiteY1" fmla="*/ 1228353 h 1810740"/>
              <a:gd name="connsiteX2" fmla="*/ 4684137 w 7711134"/>
              <a:gd name="connsiteY2" fmla="*/ 1368228 h 1810740"/>
              <a:gd name="connsiteX3" fmla="*/ 4684137 w 7711134"/>
              <a:gd name="connsiteY3" fmla="*/ 1373314 h 1810740"/>
              <a:gd name="connsiteX4" fmla="*/ 4742630 w 7711134"/>
              <a:gd name="connsiteY4" fmla="*/ 1495387 h 1810740"/>
              <a:gd name="connsiteX5" fmla="*/ 4895220 w 7711134"/>
              <a:gd name="connsiteY5" fmla="*/ 1538621 h 1810740"/>
              <a:gd name="connsiteX6" fmla="*/ 5115205 w 7711134"/>
              <a:gd name="connsiteY6" fmla="*/ 1472498 h 1810740"/>
              <a:gd name="connsiteX7" fmla="*/ 5197858 w 7711134"/>
              <a:gd name="connsiteY7" fmla="*/ 1299562 h 1810740"/>
              <a:gd name="connsiteX8" fmla="*/ 5197858 w 7711134"/>
              <a:gd name="connsiteY8" fmla="*/ 1230896 h 1810740"/>
              <a:gd name="connsiteX9" fmla="*/ 5084687 w 7711134"/>
              <a:gd name="connsiteY9" fmla="*/ 1194020 h 1810740"/>
              <a:gd name="connsiteX10" fmla="*/ 4951170 w 7711134"/>
              <a:gd name="connsiteY10" fmla="*/ 1180033 h 1810740"/>
              <a:gd name="connsiteX11" fmla="*/ 2698813 w 7711134"/>
              <a:gd name="connsiteY11" fmla="*/ 1145424 h 1810740"/>
              <a:gd name="connsiteX12" fmla="*/ 3090462 w 7711134"/>
              <a:gd name="connsiteY12" fmla="*/ 1145424 h 1810740"/>
              <a:gd name="connsiteX13" fmla="*/ 3090462 w 7711134"/>
              <a:gd name="connsiteY13" fmla="*/ 1426721 h 1810740"/>
              <a:gd name="connsiteX14" fmla="*/ 3201503 w 7711134"/>
              <a:gd name="connsiteY14" fmla="*/ 1426721 h 1810740"/>
              <a:gd name="connsiteX15" fmla="*/ 3201503 w 7711134"/>
              <a:gd name="connsiteY15" fmla="*/ 1780222 h 1810740"/>
              <a:gd name="connsiteX16" fmla="*/ 2698813 w 7711134"/>
              <a:gd name="connsiteY16" fmla="*/ 1780222 h 1810740"/>
              <a:gd name="connsiteX17" fmla="*/ 7047365 w 7711134"/>
              <a:gd name="connsiteY17" fmla="*/ 701916 h 1810740"/>
              <a:gd name="connsiteX18" fmla="*/ 6850269 w 7711134"/>
              <a:gd name="connsiteY18" fmla="*/ 780754 h 1810740"/>
              <a:gd name="connsiteX19" fmla="*/ 6752357 w 7711134"/>
              <a:gd name="connsiteY19" fmla="*/ 991838 h 1810740"/>
              <a:gd name="connsiteX20" fmla="*/ 7334744 w 7711134"/>
              <a:gd name="connsiteY20" fmla="*/ 991838 h 1810740"/>
              <a:gd name="connsiteX21" fmla="*/ 7243190 w 7711134"/>
              <a:gd name="connsiteY21" fmla="*/ 782026 h 1810740"/>
              <a:gd name="connsiteX22" fmla="*/ 7047365 w 7711134"/>
              <a:gd name="connsiteY22" fmla="*/ 701916 h 1810740"/>
              <a:gd name="connsiteX23" fmla="*/ 0 w 7711134"/>
              <a:gd name="connsiteY23" fmla="*/ 417080 h 1810740"/>
              <a:gd name="connsiteX24" fmla="*/ 386562 w 7711134"/>
              <a:gd name="connsiteY24" fmla="*/ 417080 h 1810740"/>
              <a:gd name="connsiteX25" fmla="*/ 386562 w 7711134"/>
              <a:gd name="connsiteY25" fmla="*/ 1175622 h 1810740"/>
              <a:gd name="connsiteX26" fmla="*/ 447599 w 7711134"/>
              <a:gd name="connsiteY26" fmla="*/ 1382394 h 1810740"/>
              <a:gd name="connsiteX27" fmla="*/ 620534 w 7711134"/>
              <a:gd name="connsiteY27" fmla="*/ 1452153 h 1810740"/>
              <a:gd name="connsiteX28" fmla="*/ 797285 w 7711134"/>
              <a:gd name="connsiteY28" fmla="*/ 1382394 h 1810740"/>
              <a:gd name="connsiteX29" fmla="*/ 862136 w 7711134"/>
              <a:gd name="connsiteY29" fmla="*/ 1175622 h 1810740"/>
              <a:gd name="connsiteX30" fmla="*/ 862136 w 7711134"/>
              <a:gd name="connsiteY30" fmla="*/ 417080 h 1810740"/>
              <a:gd name="connsiteX31" fmla="*/ 1248698 w 7711134"/>
              <a:gd name="connsiteY31" fmla="*/ 417080 h 1810740"/>
              <a:gd name="connsiteX32" fmla="*/ 1248698 w 7711134"/>
              <a:gd name="connsiteY32" fmla="*/ 1780222 h 1810740"/>
              <a:gd name="connsiteX33" fmla="*/ 862136 w 7711134"/>
              <a:gd name="connsiteY33" fmla="*/ 1780222 h 1810740"/>
              <a:gd name="connsiteX34" fmla="*/ 862136 w 7711134"/>
              <a:gd name="connsiteY34" fmla="*/ 1585351 h 1810740"/>
              <a:gd name="connsiteX35" fmla="*/ 789655 w 7711134"/>
              <a:gd name="connsiteY35" fmla="*/ 1668600 h 1810740"/>
              <a:gd name="connsiteX36" fmla="*/ 701916 w 7711134"/>
              <a:gd name="connsiteY36" fmla="*/ 1739035 h 1810740"/>
              <a:gd name="connsiteX37" fmla="*/ 595102 w 7711134"/>
              <a:gd name="connsiteY37" fmla="*/ 1787713 h 1810740"/>
              <a:gd name="connsiteX38" fmla="*/ 462858 w 7711134"/>
              <a:gd name="connsiteY38" fmla="*/ 1805654 h 1810740"/>
              <a:gd name="connsiteX39" fmla="*/ 120800 w 7711134"/>
              <a:gd name="connsiteY39" fmla="*/ 1670866 h 1810740"/>
              <a:gd name="connsiteX40" fmla="*/ 0 w 7711134"/>
              <a:gd name="connsiteY40" fmla="*/ 1299562 h 1810740"/>
              <a:gd name="connsiteX41" fmla="*/ 4956257 w 7711134"/>
              <a:gd name="connsiteY41" fmla="*/ 401821 h 1810740"/>
              <a:gd name="connsiteX42" fmla="*/ 5419114 w 7711134"/>
              <a:gd name="connsiteY42" fmla="*/ 556955 h 1810740"/>
              <a:gd name="connsiteX43" fmla="*/ 5564075 w 7711134"/>
              <a:gd name="connsiteY43" fmla="*/ 989295 h 1810740"/>
              <a:gd name="connsiteX44" fmla="*/ 5564075 w 7711134"/>
              <a:gd name="connsiteY44" fmla="*/ 1780222 h 1810740"/>
              <a:gd name="connsiteX45" fmla="*/ 5190229 w 7711134"/>
              <a:gd name="connsiteY45" fmla="*/ 1780222 h 1810740"/>
              <a:gd name="connsiteX46" fmla="*/ 5190229 w 7711134"/>
              <a:gd name="connsiteY46" fmla="*/ 1632718 h 1810740"/>
              <a:gd name="connsiteX47" fmla="*/ 5019835 w 7711134"/>
              <a:gd name="connsiteY47" fmla="*/ 1758605 h 1810740"/>
              <a:gd name="connsiteX48" fmla="*/ 4778234 w 7711134"/>
              <a:gd name="connsiteY48" fmla="*/ 1805654 h 1810740"/>
              <a:gd name="connsiteX49" fmla="*/ 4596398 w 7711134"/>
              <a:gd name="connsiteY49" fmla="*/ 1778950 h 1810740"/>
              <a:gd name="connsiteX50" fmla="*/ 4447622 w 7711134"/>
              <a:gd name="connsiteY50" fmla="*/ 1698840 h 1810740"/>
              <a:gd name="connsiteX51" fmla="*/ 4347167 w 7711134"/>
              <a:gd name="connsiteY51" fmla="*/ 1567867 h 1810740"/>
              <a:gd name="connsiteX52" fmla="*/ 4310290 w 7711134"/>
              <a:gd name="connsiteY52" fmla="*/ 1388573 h 1810740"/>
              <a:gd name="connsiteX53" fmla="*/ 4310290 w 7711134"/>
              <a:gd name="connsiteY53" fmla="*/ 1383487 h 1810740"/>
              <a:gd name="connsiteX54" fmla="*/ 4350981 w 7711134"/>
              <a:gd name="connsiteY54" fmla="*/ 1190206 h 1810740"/>
              <a:gd name="connsiteX55" fmla="*/ 4464152 w 7711134"/>
              <a:gd name="connsiteY55" fmla="*/ 1055417 h 1810740"/>
              <a:gd name="connsiteX56" fmla="*/ 4637088 w 7711134"/>
              <a:gd name="connsiteY56" fmla="*/ 975307 h 1810740"/>
              <a:gd name="connsiteX57" fmla="*/ 4859616 w 7711134"/>
              <a:gd name="connsiteY57" fmla="*/ 948604 h 1810740"/>
              <a:gd name="connsiteX58" fmla="*/ 5041453 w 7711134"/>
              <a:gd name="connsiteY58" fmla="*/ 963863 h 1810740"/>
              <a:gd name="connsiteX59" fmla="*/ 5192771 w 7711134"/>
              <a:gd name="connsiteY59" fmla="*/ 1004554 h 1810740"/>
              <a:gd name="connsiteX60" fmla="*/ 5192771 w 7711134"/>
              <a:gd name="connsiteY60" fmla="*/ 981665 h 1810740"/>
              <a:gd name="connsiteX61" fmla="*/ 5119020 w 7711134"/>
              <a:gd name="connsiteY61" fmla="*/ 796013 h 1810740"/>
              <a:gd name="connsiteX62" fmla="*/ 4900307 w 7711134"/>
              <a:gd name="connsiteY62" fmla="*/ 732434 h 1810740"/>
              <a:gd name="connsiteX63" fmla="*/ 4703211 w 7711134"/>
              <a:gd name="connsiteY63" fmla="*/ 751508 h 1810740"/>
              <a:gd name="connsiteX64" fmla="*/ 4523917 w 7711134"/>
              <a:gd name="connsiteY64" fmla="*/ 806186 h 1810740"/>
              <a:gd name="connsiteX65" fmla="*/ 4427277 w 7711134"/>
              <a:gd name="connsiteY65" fmla="*/ 511178 h 1810740"/>
              <a:gd name="connsiteX66" fmla="*/ 4661249 w 7711134"/>
              <a:gd name="connsiteY66" fmla="*/ 432339 h 1810740"/>
              <a:gd name="connsiteX67" fmla="*/ 4956257 w 7711134"/>
              <a:gd name="connsiteY67" fmla="*/ 401821 h 1810740"/>
              <a:gd name="connsiteX68" fmla="*/ 7047365 w 7711134"/>
              <a:gd name="connsiteY68" fmla="*/ 391649 h 1810740"/>
              <a:gd name="connsiteX69" fmla="*/ 7342374 w 7711134"/>
              <a:gd name="connsiteY69" fmla="*/ 452685 h 1810740"/>
              <a:gd name="connsiteX70" fmla="*/ 7549642 w 7711134"/>
              <a:gd name="connsiteY70" fmla="*/ 616720 h 1810740"/>
              <a:gd name="connsiteX71" fmla="*/ 7671715 w 7711134"/>
              <a:gd name="connsiteY71" fmla="*/ 853235 h 1810740"/>
              <a:gd name="connsiteX72" fmla="*/ 7711134 w 7711134"/>
              <a:gd name="connsiteY72" fmla="*/ 1131713 h 1810740"/>
              <a:gd name="connsiteX73" fmla="*/ 7711134 w 7711134"/>
              <a:gd name="connsiteY73" fmla="*/ 1136799 h 1810740"/>
              <a:gd name="connsiteX74" fmla="*/ 7709862 w 7711134"/>
              <a:gd name="connsiteY74" fmla="*/ 1185119 h 1810740"/>
              <a:gd name="connsiteX75" fmla="*/ 7706048 w 7711134"/>
              <a:gd name="connsiteY75" fmla="*/ 1233440 h 1810740"/>
              <a:gd name="connsiteX76" fmla="*/ 6757443 w 7711134"/>
              <a:gd name="connsiteY76" fmla="*/ 1233440 h 1810740"/>
              <a:gd name="connsiteX77" fmla="*/ 6873158 w 7711134"/>
              <a:gd name="connsiteY77" fmla="*/ 1433079 h 1810740"/>
              <a:gd name="connsiteX78" fmla="*/ 7090599 w 7711134"/>
              <a:gd name="connsiteY78" fmla="*/ 1500473 h 1810740"/>
              <a:gd name="connsiteX79" fmla="*/ 7263535 w 7711134"/>
              <a:gd name="connsiteY79" fmla="*/ 1467412 h 1810740"/>
              <a:gd name="connsiteX80" fmla="*/ 7421212 w 7711134"/>
              <a:gd name="connsiteY80" fmla="*/ 1360598 h 1810740"/>
              <a:gd name="connsiteX81" fmla="*/ 7642468 w 7711134"/>
              <a:gd name="connsiteY81" fmla="*/ 1556423 h 1810740"/>
              <a:gd name="connsiteX82" fmla="*/ 7408496 w 7711134"/>
              <a:gd name="connsiteY82" fmla="*/ 1743346 h 1810740"/>
              <a:gd name="connsiteX83" fmla="*/ 7085513 w 7711134"/>
              <a:gd name="connsiteY83" fmla="*/ 1810740 h 1810740"/>
              <a:gd name="connsiteX84" fmla="*/ 6801949 w 7711134"/>
              <a:gd name="connsiteY84" fmla="*/ 1759877 h 1810740"/>
              <a:gd name="connsiteX85" fmla="*/ 6575607 w 7711134"/>
              <a:gd name="connsiteY85" fmla="*/ 1614916 h 1810740"/>
              <a:gd name="connsiteX86" fmla="*/ 6426831 w 7711134"/>
              <a:gd name="connsiteY86" fmla="*/ 1392388 h 1810740"/>
              <a:gd name="connsiteX87" fmla="*/ 6373424 w 7711134"/>
              <a:gd name="connsiteY87" fmla="*/ 1106281 h 1810740"/>
              <a:gd name="connsiteX88" fmla="*/ 6373424 w 7711134"/>
              <a:gd name="connsiteY88" fmla="*/ 1101194 h 1810740"/>
              <a:gd name="connsiteX89" fmla="*/ 6423016 w 7711134"/>
              <a:gd name="connsiteY89" fmla="*/ 826532 h 1810740"/>
              <a:gd name="connsiteX90" fmla="*/ 6561619 w 7711134"/>
              <a:gd name="connsiteY90" fmla="*/ 600189 h 1810740"/>
              <a:gd name="connsiteX91" fmla="*/ 6773974 w 7711134"/>
              <a:gd name="connsiteY91" fmla="*/ 447598 h 1810740"/>
              <a:gd name="connsiteX92" fmla="*/ 7047365 w 7711134"/>
              <a:gd name="connsiteY92" fmla="*/ 391649 h 1810740"/>
              <a:gd name="connsiteX93" fmla="*/ 2119988 w 7711134"/>
              <a:gd name="connsiteY93" fmla="*/ 391649 h 1810740"/>
              <a:gd name="connsiteX94" fmla="*/ 2462045 w 7711134"/>
              <a:gd name="connsiteY94" fmla="*/ 526437 h 1810740"/>
              <a:gd name="connsiteX95" fmla="*/ 2582846 w 7711134"/>
              <a:gd name="connsiteY95" fmla="*/ 897740 h 1810740"/>
              <a:gd name="connsiteX96" fmla="*/ 2582846 w 7711134"/>
              <a:gd name="connsiteY96" fmla="*/ 1780222 h 1810740"/>
              <a:gd name="connsiteX97" fmla="*/ 2196283 w 7711134"/>
              <a:gd name="connsiteY97" fmla="*/ 1780222 h 1810740"/>
              <a:gd name="connsiteX98" fmla="*/ 2196283 w 7711134"/>
              <a:gd name="connsiteY98" fmla="*/ 1021680 h 1810740"/>
              <a:gd name="connsiteX99" fmla="*/ 2135247 w 7711134"/>
              <a:gd name="connsiteY99" fmla="*/ 814908 h 1810740"/>
              <a:gd name="connsiteX100" fmla="*/ 1962311 w 7711134"/>
              <a:gd name="connsiteY100" fmla="*/ 745150 h 1810740"/>
              <a:gd name="connsiteX101" fmla="*/ 1785561 w 7711134"/>
              <a:gd name="connsiteY101" fmla="*/ 814908 h 1810740"/>
              <a:gd name="connsiteX102" fmla="*/ 1720710 w 7711134"/>
              <a:gd name="connsiteY102" fmla="*/ 1021680 h 1810740"/>
              <a:gd name="connsiteX103" fmla="*/ 1720710 w 7711134"/>
              <a:gd name="connsiteY103" fmla="*/ 1780222 h 1810740"/>
              <a:gd name="connsiteX104" fmla="*/ 1334147 w 7711134"/>
              <a:gd name="connsiteY104" fmla="*/ 1780222 h 1810740"/>
              <a:gd name="connsiteX105" fmla="*/ 1334147 w 7711134"/>
              <a:gd name="connsiteY105" fmla="*/ 417080 h 1810740"/>
              <a:gd name="connsiteX106" fmla="*/ 1720710 w 7711134"/>
              <a:gd name="connsiteY106" fmla="*/ 417080 h 1810740"/>
              <a:gd name="connsiteX107" fmla="*/ 1720710 w 7711134"/>
              <a:gd name="connsiteY107" fmla="*/ 611951 h 1810740"/>
              <a:gd name="connsiteX108" fmla="*/ 1793190 w 7711134"/>
              <a:gd name="connsiteY108" fmla="*/ 528702 h 1810740"/>
              <a:gd name="connsiteX109" fmla="*/ 1880930 w 7711134"/>
              <a:gd name="connsiteY109" fmla="*/ 458268 h 1810740"/>
              <a:gd name="connsiteX110" fmla="*/ 1987743 w 7711134"/>
              <a:gd name="connsiteY110" fmla="*/ 409590 h 1810740"/>
              <a:gd name="connsiteX111" fmla="*/ 2119988 w 7711134"/>
              <a:gd name="connsiteY111" fmla="*/ 391649 h 1810740"/>
              <a:gd name="connsiteX112" fmla="*/ 5703026 w 7711134"/>
              <a:gd name="connsiteY112" fmla="*/ 68665 h 1810740"/>
              <a:gd name="connsiteX113" fmla="*/ 6089589 w 7711134"/>
              <a:gd name="connsiteY113" fmla="*/ 68665 h 1810740"/>
              <a:gd name="connsiteX114" fmla="*/ 6089589 w 7711134"/>
              <a:gd name="connsiteY114" fmla="*/ 417080 h 1810740"/>
              <a:gd name="connsiteX115" fmla="*/ 6410029 w 7711134"/>
              <a:gd name="connsiteY115" fmla="*/ 417080 h 1810740"/>
              <a:gd name="connsiteX116" fmla="*/ 6410029 w 7711134"/>
              <a:gd name="connsiteY116" fmla="*/ 747693 h 1810740"/>
              <a:gd name="connsiteX117" fmla="*/ 6089589 w 7711134"/>
              <a:gd name="connsiteY117" fmla="*/ 747693 h 1810740"/>
              <a:gd name="connsiteX118" fmla="*/ 6089589 w 7711134"/>
              <a:gd name="connsiteY118" fmla="*/ 1330080 h 1810740"/>
              <a:gd name="connsiteX119" fmla="*/ 6214204 w 7711134"/>
              <a:gd name="connsiteY119" fmla="*/ 1462325 h 1810740"/>
              <a:gd name="connsiteX120" fmla="*/ 6404943 w 7711134"/>
              <a:gd name="connsiteY120" fmla="*/ 1414005 h 1810740"/>
              <a:gd name="connsiteX121" fmla="*/ 6404943 w 7711134"/>
              <a:gd name="connsiteY121" fmla="*/ 1724272 h 1810740"/>
              <a:gd name="connsiteX122" fmla="*/ 6270154 w 7711134"/>
              <a:gd name="connsiteY122" fmla="*/ 1781494 h 1810740"/>
              <a:gd name="connsiteX123" fmla="*/ 6099761 w 7711134"/>
              <a:gd name="connsiteY123" fmla="*/ 1803111 h 1810740"/>
              <a:gd name="connsiteX124" fmla="*/ 5938270 w 7711134"/>
              <a:gd name="connsiteY124" fmla="*/ 1784037 h 1810740"/>
              <a:gd name="connsiteX125" fmla="*/ 5813654 w 7711134"/>
              <a:gd name="connsiteY125" fmla="*/ 1716643 h 1810740"/>
              <a:gd name="connsiteX126" fmla="*/ 5732273 w 7711134"/>
              <a:gd name="connsiteY126" fmla="*/ 1590755 h 1810740"/>
              <a:gd name="connsiteX127" fmla="*/ 5703026 w 7711134"/>
              <a:gd name="connsiteY127" fmla="*/ 1393659 h 1810740"/>
              <a:gd name="connsiteX128" fmla="*/ 5703026 w 7711134"/>
              <a:gd name="connsiteY128" fmla="*/ 747693 h 1810740"/>
              <a:gd name="connsiteX129" fmla="*/ 5540263 w 7711134"/>
              <a:gd name="connsiteY129" fmla="*/ 747693 h 1810740"/>
              <a:gd name="connsiteX130" fmla="*/ 5540263 w 7711134"/>
              <a:gd name="connsiteY130" fmla="*/ 417080 h 1810740"/>
              <a:gd name="connsiteX131" fmla="*/ 5703026 w 7711134"/>
              <a:gd name="connsiteY131" fmla="*/ 417080 h 1810740"/>
              <a:gd name="connsiteX132" fmla="*/ 2698813 w 7711134"/>
              <a:gd name="connsiteY132" fmla="*/ 0 h 1810740"/>
              <a:gd name="connsiteX133" fmla="*/ 3393100 w 7711134"/>
              <a:gd name="connsiteY133" fmla="*/ 0 h 1810740"/>
              <a:gd name="connsiteX134" fmla="*/ 3775847 w 7711134"/>
              <a:gd name="connsiteY134" fmla="*/ 67394 h 1810740"/>
              <a:gd name="connsiteX135" fmla="*/ 4075942 w 7711134"/>
              <a:gd name="connsiteY135" fmla="*/ 254317 h 1810740"/>
              <a:gd name="connsiteX136" fmla="*/ 4270495 w 7711134"/>
              <a:gd name="connsiteY136" fmla="*/ 535338 h 1810740"/>
              <a:gd name="connsiteX137" fmla="*/ 4339161 w 7711134"/>
              <a:gd name="connsiteY137" fmla="*/ 885025 h 1810740"/>
              <a:gd name="connsiteX138" fmla="*/ 4339161 w 7711134"/>
              <a:gd name="connsiteY138" fmla="*/ 890111 h 1810740"/>
              <a:gd name="connsiteX139" fmla="*/ 4270495 w 7711134"/>
              <a:gd name="connsiteY139" fmla="*/ 1241069 h 1810740"/>
              <a:gd name="connsiteX140" fmla="*/ 4075942 w 7711134"/>
              <a:gd name="connsiteY140" fmla="*/ 1523361 h 1810740"/>
              <a:gd name="connsiteX141" fmla="*/ 3937975 w 7711134"/>
              <a:gd name="connsiteY141" fmla="*/ 1630175 h 1810740"/>
              <a:gd name="connsiteX142" fmla="*/ 3920682 w 7711134"/>
              <a:gd name="connsiteY142" fmla="*/ 1638855 h 1810740"/>
              <a:gd name="connsiteX143" fmla="*/ 4011466 w 7711134"/>
              <a:gd name="connsiteY143" fmla="*/ 1796098 h 1810740"/>
              <a:gd name="connsiteX144" fmla="*/ 3262708 w 7711134"/>
              <a:gd name="connsiteY144" fmla="*/ 1794611 h 1810740"/>
              <a:gd name="connsiteX145" fmla="*/ 3635800 w 7711134"/>
              <a:gd name="connsiteY145" fmla="*/ 1145425 h 1810740"/>
              <a:gd name="connsiteX146" fmla="*/ 3734765 w 7711134"/>
              <a:gd name="connsiteY146" fmla="*/ 1316837 h 1810740"/>
              <a:gd name="connsiteX147" fmla="*/ 3780934 w 7711134"/>
              <a:gd name="connsiteY147" fmla="*/ 1279217 h 1810740"/>
              <a:gd name="connsiteX148" fmla="*/ 3890290 w 7711134"/>
              <a:gd name="connsiteY148" fmla="*/ 1111367 h 1810740"/>
              <a:gd name="connsiteX149" fmla="*/ 3929709 w 7711134"/>
              <a:gd name="connsiteY149" fmla="*/ 895197 h 1810740"/>
              <a:gd name="connsiteX150" fmla="*/ 3929709 w 7711134"/>
              <a:gd name="connsiteY150" fmla="*/ 890111 h 1810740"/>
              <a:gd name="connsiteX151" fmla="*/ 3890290 w 7711134"/>
              <a:gd name="connsiteY151" fmla="*/ 673941 h 1810740"/>
              <a:gd name="connsiteX152" fmla="*/ 3780934 w 7711134"/>
              <a:gd name="connsiteY152" fmla="*/ 503548 h 1810740"/>
              <a:gd name="connsiteX153" fmla="*/ 3611813 w 7711134"/>
              <a:gd name="connsiteY153" fmla="*/ 392920 h 1810740"/>
              <a:gd name="connsiteX154" fmla="*/ 3393100 w 7711134"/>
              <a:gd name="connsiteY154" fmla="*/ 353501 h 1810740"/>
              <a:gd name="connsiteX155" fmla="*/ 3090462 w 7711134"/>
              <a:gd name="connsiteY155" fmla="*/ 353501 h 1810740"/>
              <a:gd name="connsiteX156" fmla="*/ 3090462 w 7711134"/>
              <a:gd name="connsiteY156" fmla="*/ 449991 h 1810740"/>
              <a:gd name="connsiteX157" fmla="*/ 3267039 w 7711134"/>
              <a:gd name="connsiteY157" fmla="*/ 449991 h 1810740"/>
              <a:gd name="connsiteX158" fmla="*/ 2891373 w 7711134"/>
              <a:gd name="connsiteY158" fmla="*/ 1097691 h 1810740"/>
              <a:gd name="connsiteX159" fmla="*/ 2515707 w 7711134"/>
              <a:gd name="connsiteY159" fmla="*/ 449991 h 1810740"/>
              <a:gd name="connsiteX160" fmla="*/ 2698813 w 7711134"/>
              <a:gd name="connsiteY160" fmla="*/ 449991 h 181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7711134" h="1810740">
                <a:moveTo>
                  <a:pt x="4951170" y="1180033"/>
                </a:moveTo>
                <a:cubicBezTo>
                  <a:pt x="4868093" y="1180033"/>
                  <a:pt x="4802818" y="1196139"/>
                  <a:pt x="4755346" y="1228353"/>
                </a:cubicBezTo>
                <a:cubicBezTo>
                  <a:pt x="4707874" y="1260567"/>
                  <a:pt x="4684137" y="1307192"/>
                  <a:pt x="4684137" y="1368228"/>
                </a:cubicBezTo>
                <a:lnTo>
                  <a:pt x="4684137" y="1373314"/>
                </a:lnTo>
                <a:cubicBezTo>
                  <a:pt x="4684137" y="1425873"/>
                  <a:pt x="4703635" y="1466564"/>
                  <a:pt x="4742630" y="1495387"/>
                </a:cubicBezTo>
                <a:cubicBezTo>
                  <a:pt x="4781625" y="1524209"/>
                  <a:pt x="4832489" y="1538621"/>
                  <a:pt x="4895220" y="1538621"/>
                </a:cubicBezTo>
                <a:cubicBezTo>
                  <a:pt x="4986775" y="1538621"/>
                  <a:pt x="5060103" y="1516580"/>
                  <a:pt x="5115205" y="1472498"/>
                </a:cubicBezTo>
                <a:cubicBezTo>
                  <a:pt x="5170307" y="1428416"/>
                  <a:pt x="5197858" y="1370771"/>
                  <a:pt x="5197858" y="1299562"/>
                </a:cubicBezTo>
                <a:lnTo>
                  <a:pt x="5197858" y="1230896"/>
                </a:lnTo>
                <a:cubicBezTo>
                  <a:pt x="5163949" y="1215637"/>
                  <a:pt x="5126225" y="1203345"/>
                  <a:pt x="5084687" y="1194020"/>
                </a:cubicBezTo>
                <a:cubicBezTo>
                  <a:pt x="5043148" y="1184695"/>
                  <a:pt x="4998643" y="1180033"/>
                  <a:pt x="4951170" y="1180033"/>
                </a:cubicBezTo>
                <a:close/>
                <a:moveTo>
                  <a:pt x="2698813" y="1145424"/>
                </a:moveTo>
                <a:lnTo>
                  <a:pt x="3090462" y="1145424"/>
                </a:lnTo>
                <a:lnTo>
                  <a:pt x="3090462" y="1426721"/>
                </a:lnTo>
                <a:lnTo>
                  <a:pt x="3201503" y="1426721"/>
                </a:lnTo>
                <a:lnTo>
                  <a:pt x="3201503" y="1780222"/>
                </a:lnTo>
                <a:lnTo>
                  <a:pt x="2698813" y="1780222"/>
                </a:lnTo>
                <a:close/>
                <a:moveTo>
                  <a:pt x="7047365" y="701916"/>
                </a:moveTo>
                <a:cubicBezTo>
                  <a:pt x="6965984" y="701916"/>
                  <a:pt x="6900285" y="728195"/>
                  <a:pt x="6850269" y="780754"/>
                </a:cubicBezTo>
                <a:cubicBezTo>
                  <a:pt x="6800254" y="833313"/>
                  <a:pt x="6767616" y="903674"/>
                  <a:pt x="6752357" y="991838"/>
                </a:cubicBezTo>
                <a:lnTo>
                  <a:pt x="7334744" y="991838"/>
                </a:lnTo>
                <a:cubicBezTo>
                  <a:pt x="7322877" y="905370"/>
                  <a:pt x="7292357" y="835433"/>
                  <a:pt x="7243190" y="782026"/>
                </a:cubicBezTo>
                <a:cubicBezTo>
                  <a:pt x="7194022" y="728619"/>
                  <a:pt x="7128747" y="701916"/>
                  <a:pt x="7047365" y="701916"/>
                </a:cubicBezTo>
                <a:close/>
                <a:moveTo>
                  <a:pt x="0" y="417080"/>
                </a:moveTo>
                <a:lnTo>
                  <a:pt x="386562" y="417080"/>
                </a:lnTo>
                <a:lnTo>
                  <a:pt x="386562" y="1175622"/>
                </a:lnTo>
                <a:cubicBezTo>
                  <a:pt x="386562" y="1266965"/>
                  <a:pt x="406909" y="1335888"/>
                  <a:pt x="447599" y="1382394"/>
                </a:cubicBezTo>
                <a:cubicBezTo>
                  <a:pt x="488289" y="1428900"/>
                  <a:pt x="545934" y="1452153"/>
                  <a:pt x="620534" y="1452153"/>
                </a:cubicBezTo>
                <a:cubicBezTo>
                  <a:pt x="695134" y="1452153"/>
                  <a:pt x="754051" y="1428900"/>
                  <a:pt x="797285" y="1382394"/>
                </a:cubicBezTo>
                <a:cubicBezTo>
                  <a:pt x="840519" y="1335888"/>
                  <a:pt x="862136" y="1266965"/>
                  <a:pt x="862136" y="1175622"/>
                </a:cubicBezTo>
                <a:lnTo>
                  <a:pt x="862136" y="417080"/>
                </a:lnTo>
                <a:lnTo>
                  <a:pt x="1248698" y="417080"/>
                </a:lnTo>
                <a:lnTo>
                  <a:pt x="1248698" y="1780222"/>
                </a:lnTo>
                <a:lnTo>
                  <a:pt x="862136" y="1780222"/>
                </a:lnTo>
                <a:lnTo>
                  <a:pt x="862136" y="1585351"/>
                </a:lnTo>
                <a:cubicBezTo>
                  <a:pt x="840095" y="1614386"/>
                  <a:pt x="815935" y="1642136"/>
                  <a:pt x="789655" y="1668600"/>
                </a:cubicBezTo>
                <a:cubicBezTo>
                  <a:pt x="763376" y="1695065"/>
                  <a:pt x="734129" y="1718544"/>
                  <a:pt x="701916" y="1739035"/>
                </a:cubicBezTo>
                <a:cubicBezTo>
                  <a:pt x="669702" y="1759526"/>
                  <a:pt x="634099" y="1775752"/>
                  <a:pt x="595102" y="1787713"/>
                </a:cubicBezTo>
                <a:cubicBezTo>
                  <a:pt x="556108" y="1799674"/>
                  <a:pt x="512025" y="1805654"/>
                  <a:pt x="462858" y="1805654"/>
                </a:cubicBezTo>
                <a:cubicBezTo>
                  <a:pt x="315353" y="1805654"/>
                  <a:pt x="201334" y="1760724"/>
                  <a:pt x="120800" y="1670866"/>
                </a:cubicBezTo>
                <a:cubicBezTo>
                  <a:pt x="40266" y="1581007"/>
                  <a:pt x="0" y="1457239"/>
                  <a:pt x="0" y="1299562"/>
                </a:cubicBezTo>
                <a:close/>
                <a:moveTo>
                  <a:pt x="4956257" y="401821"/>
                </a:moveTo>
                <a:cubicBezTo>
                  <a:pt x="5168187" y="401821"/>
                  <a:pt x="5322473" y="453533"/>
                  <a:pt x="5419114" y="556955"/>
                </a:cubicBezTo>
                <a:cubicBezTo>
                  <a:pt x="5515755" y="660377"/>
                  <a:pt x="5564075" y="804491"/>
                  <a:pt x="5564075" y="989295"/>
                </a:cubicBezTo>
                <a:lnTo>
                  <a:pt x="5564075" y="1780222"/>
                </a:lnTo>
                <a:lnTo>
                  <a:pt x="5190229" y="1780222"/>
                </a:lnTo>
                <a:lnTo>
                  <a:pt x="5190229" y="1632718"/>
                </a:lnTo>
                <a:cubicBezTo>
                  <a:pt x="5142755" y="1685277"/>
                  <a:pt x="5085959" y="1727239"/>
                  <a:pt x="5019835" y="1758605"/>
                </a:cubicBezTo>
                <a:cubicBezTo>
                  <a:pt x="4953713" y="1789971"/>
                  <a:pt x="4873180" y="1805654"/>
                  <a:pt x="4778234" y="1805654"/>
                </a:cubicBezTo>
                <a:cubicBezTo>
                  <a:pt x="4713808" y="1805654"/>
                  <a:pt x="4653196" y="1796753"/>
                  <a:pt x="4596398" y="1778950"/>
                </a:cubicBezTo>
                <a:cubicBezTo>
                  <a:pt x="4539600" y="1761148"/>
                  <a:pt x="4490008" y="1734445"/>
                  <a:pt x="4447622" y="1698840"/>
                </a:cubicBezTo>
                <a:cubicBezTo>
                  <a:pt x="4405236" y="1663236"/>
                  <a:pt x="4371751" y="1619578"/>
                  <a:pt x="4347167" y="1567867"/>
                </a:cubicBezTo>
                <a:cubicBezTo>
                  <a:pt x="4322583" y="1516156"/>
                  <a:pt x="4310290" y="1456391"/>
                  <a:pt x="4310290" y="1388573"/>
                </a:cubicBezTo>
                <a:lnTo>
                  <a:pt x="4310290" y="1383487"/>
                </a:lnTo>
                <a:cubicBezTo>
                  <a:pt x="4310290" y="1308887"/>
                  <a:pt x="4323854" y="1244460"/>
                  <a:pt x="4350981" y="1190206"/>
                </a:cubicBezTo>
                <a:cubicBezTo>
                  <a:pt x="4378108" y="1135951"/>
                  <a:pt x="4415832" y="1091022"/>
                  <a:pt x="4464152" y="1055417"/>
                </a:cubicBezTo>
                <a:cubicBezTo>
                  <a:pt x="4512473" y="1019813"/>
                  <a:pt x="4570118" y="993109"/>
                  <a:pt x="4637088" y="975307"/>
                </a:cubicBezTo>
                <a:cubicBezTo>
                  <a:pt x="4704059" y="957505"/>
                  <a:pt x="4778234" y="948604"/>
                  <a:pt x="4859616" y="948604"/>
                </a:cubicBezTo>
                <a:cubicBezTo>
                  <a:pt x="4929129" y="948604"/>
                  <a:pt x="4989741" y="953690"/>
                  <a:pt x="5041453" y="963863"/>
                </a:cubicBezTo>
                <a:cubicBezTo>
                  <a:pt x="5093164" y="974036"/>
                  <a:pt x="5143603" y="987599"/>
                  <a:pt x="5192771" y="1004554"/>
                </a:cubicBezTo>
                <a:lnTo>
                  <a:pt x="5192771" y="981665"/>
                </a:lnTo>
                <a:cubicBezTo>
                  <a:pt x="5192771" y="900284"/>
                  <a:pt x="5168187" y="838400"/>
                  <a:pt x="5119020" y="796013"/>
                </a:cubicBezTo>
                <a:cubicBezTo>
                  <a:pt x="5069852" y="753627"/>
                  <a:pt x="4996947" y="732434"/>
                  <a:pt x="4900307" y="732434"/>
                </a:cubicBezTo>
                <a:cubicBezTo>
                  <a:pt x="4825707" y="732434"/>
                  <a:pt x="4760009" y="738792"/>
                  <a:pt x="4703211" y="751508"/>
                </a:cubicBezTo>
                <a:cubicBezTo>
                  <a:pt x="4646413" y="764224"/>
                  <a:pt x="4586648" y="782450"/>
                  <a:pt x="4523917" y="806186"/>
                </a:cubicBezTo>
                <a:lnTo>
                  <a:pt x="4427277" y="511178"/>
                </a:lnTo>
                <a:cubicBezTo>
                  <a:pt x="4501876" y="478964"/>
                  <a:pt x="4579867" y="452685"/>
                  <a:pt x="4661249" y="432339"/>
                </a:cubicBezTo>
                <a:cubicBezTo>
                  <a:pt x="4742630" y="411994"/>
                  <a:pt x="4840966" y="401821"/>
                  <a:pt x="4956257" y="401821"/>
                </a:cubicBezTo>
                <a:close/>
                <a:moveTo>
                  <a:pt x="7047365" y="391649"/>
                </a:moveTo>
                <a:cubicBezTo>
                  <a:pt x="7160961" y="391649"/>
                  <a:pt x="7259297" y="411994"/>
                  <a:pt x="7342374" y="452685"/>
                </a:cubicBezTo>
                <a:cubicBezTo>
                  <a:pt x="7425451" y="493376"/>
                  <a:pt x="7494540" y="548054"/>
                  <a:pt x="7549642" y="616720"/>
                </a:cubicBezTo>
                <a:cubicBezTo>
                  <a:pt x="7604745" y="685385"/>
                  <a:pt x="7645435" y="764224"/>
                  <a:pt x="7671715" y="853235"/>
                </a:cubicBezTo>
                <a:cubicBezTo>
                  <a:pt x="7697995" y="942246"/>
                  <a:pt x="7711134" y="1035072"/>
                  <a:pt x="7711134" y="1131713"/>
                </a:cubicBezTo>
                <a:lnTo>
                  <a:pt x="7711134" y="1136799"/>
                </a:lnTo>
                <a:cubicBezTo>
                  <a:pt x="7711134" y="1155449"/>
                  <a:pt x="7710710" y="1171556"/>
                  <a:pt x="7709862" y="1185119"/>
                </a:cubicBezTo>
                <a:cubicBezTo>
                  <a:pt x="7709015" y="1198683"/>
                  <a:pt x="7707743" y="1214789"/>
                  <a:pt x="7706048" y="1233440"/>
                </a:cubicBezTo>
                <a:lnTo>
                  <a:pt x="6757443" y="1233440"/>
                </a:lnTo>
                <a:cubicBezTo>
                  <a:pt x="6776093" y="1321603"/>
                  <a:pt x="6814665" y="1388149"/>
                  <a:pt x="6873158" y="1433079"/>
                </a:cubicBezTo>
                <a:cubicBezTo>
                  <a:pt x="6931651" y="1478008"/>
                  <a:pt x="7004131" y="1500473"/>
                  <a:pt x="7090599" y="1500473"/>
                </a:cubicBezTo>
                <a:cubicBezTo>
                  <a:pt x="7155027" y="1500473"/>
                  <a:pt x="7212672" y="1489452"/>
                  <a:pt x="7263535" y="1467412"/>
                </a:cubicBezTo>
                <a:cubicBezTo>
                  <a:pt x="7314399" y="1445371"/>
                  <a:pt x="7366958" y="1409766"/>
                  <a:pt x="7421212" y="1360598"/>
                </a:cubicBezTo>
                <a:lnTo>
                  <a:pt x="7642468" y="1556423"/>
                </a:lnTo>
                <a:cubicBezTo>
                  <a:pt x="7578041" y="1636109"/>
                  <a:pt x="7500051" y="1698417"/>
                  <a:pt x="7408496" y="1743346"/>
                </a:cubicBezTo>
                <a:cubicBezTo>
                  <a:pt x="7316942" y="1788275"/>
                  <a:pt x="7209281" y="1810740"/>
                  <a:pt x="7085513" y="1810740"/>
                </a:cubicBezTo>
                <a:cubicBezTo>
                  <a:pt x="6983786" y="1810740"/>
                  <a:pt x="6889265" y="1793786"/>
                  <a:pt x="6801949" y="1759877"/>
                </a:cubicBezTo>
                <a:cubicBezTo>
                  <a:pt x="6714633" y="1725968"/>
                  <a:pt x="6639185" y="1677647"/>
                  <a:pt x="6575607" y="1614916"/>
                </a:cubicBezTo>
                <a:cubicBezTo>
                  <a:pt x="6512027" y="1552184"/>
                  <a:pt x="6462435" y="1478008"/>
                  <a:pt x="6426831" y="1392388"/>
                </a:cubicBezTo>
                <a:cubicBezTo>
                  <a:pt x="6391227" y="1306768"/>
                  <a:pt x="6373424" y="1211399"/>
                  <a:pt x="6373424" y="1106281"/>
                </a:cubicBezTo>
                <a:lnTo>
                  <a:pt x="6373424" y="1101194"/>
                </a:lnTo>
                <a:cubicBezTo>
                  <a:pt x="6373424" y="1004554"/>
                  <a:pt x="6389955" y="912999"/>
                  <a:pt x="6423016" y="826532"/>
                </a:cubicBezTo>
                <a:cubicBezTo>
                  <a:pt x="6456077" y="740064"/>
                  <a:pt x="6502279" y="664616"/>
                  <a:pt x="6561619" y="600189"/>
                </a:cubicBezTo>
                <a:cubicBezTo>
                  <a:pt x="6620960" y="535762"/>
                  <a:pt x="6691745" y="484898"/>
                  <a:pt x="6773974" y="447598"/>
                </a:cubicBezTo>
                <a:cubicBezTo>
                  <a:pt x="6856204" y="410299"/>
                  <a:pt x="6947334" y="391649"/>
                  <a:pt x="7047365" y="391649"/>
                </a:cubicBezTo>
                <a:close/>
                <a:moveTo>
                  <a:pt x="2119988" y="391649"/>
                </a:moveTo>
                <a:cubicBezTo>
                  <a:pt x="2267492" y="391649"/>
                  <a:pt x="2381511" y="436578"/>
                  <a:pt x="2462045" y="526437"/>
                </a:cubicBezTo>
                <a:cubicBezTo>
                  <a:pt x="2542579" y="616296"/>
                  <a:pt x="2582846" y="740064"/>
                  <a:pt x="2582846" y="897740"/>
                </a:cubicBezTo>
                <a:lnTo>
                  <a:pt x="2582846" y="1780222"/>
                </a:lnTo>
                <a:lnTo>
                  <a:pt x="2196283" y="1780222"/>
                </a:lnTo>
                <a:lnTo>
                  <a:pt x="2196283" y="1021680"/>
                </a:lnTo>
                <a:cubicBezTo>
                  <a:pt x="2196283" y="930338"/>
                  <a:pt x="2175938" y="861414"/>
                  <a:pt x="2135247" y="814908"/>
                </a:cubicBezTo>
                <a:cubicBezTo>
                  <a:pt x="2094557" y="768403"/>
                  <a:pt x="2036911" y="745150"/>
                  <a:pt x="1962311" y="745150"/>
                </a:cubicBezTo>
                <a:cubicBezTo>
                  <a:pt x="1887712" y="745150"/>
                  <a:pt x="1828795" y="768403"/>
                  <a:pt x="1785561" y="814908"/>
                </a:cubicBezTo>
                <a:cubicBezTo>
                  <a:pt x="1742327" y="861414"/>
                  <a:pt x="1720710" y="930338"/>
                  <a:pt x="1720710" y="1021680"/>
                </a:cubicBezTo>
                <a:lnTo>
                  <a:pt x="1720710" y="1780222"/>
                </a:lnTo>
                <a:lnTo>
                  <a:pt x="1334147" y="1780222"/>
                </a:lnTo>
                <a:lnTo>
                  <a:pt x="1334147" y="417080"/>
                </a:lnTo>
                <a:lnTo>
                  <a:pt x="1720710" y="417080"/>
                </a:lnTo>
                <a:lnTo>
                  <a:pt x="1720710" y="611951"/>
                </a:lnTo>
                <a:cubicBezTo>
                  <a:pt x="1742751" y="582917"/>
                  <a:pt x="1766911" y="555167"/>
                  <a:pt x="1793190" y="528702"/>
                </a:cubicBezTo>
                <a:cubicBezTo>
                  <a:pt x="1819470" y="502237"/>
                  <a:pt x="1848716" y="478759"/>
                  <a:pt x="1880930" y="458268"/>
                </a:cubicBezTo>
                <a:cubicBezTo>
                  <a:pt x="1913143" y="437777"/>
                  <a:pt x="1948748" y="421551"/>
                  <a:pt x="1987743" y="409590"/>
                </a:cubicBezTo>
                <a:cubicBezTo>
                  <a:pt x="2026738" y="397629"/>
                  <a:pt x="2070820" y="391649"/>
                  <a:pt x="2119988" y="391649"/>
                </a:cubicBezTo>
                <a:close/>
                <a:moveTo>
                  <a:pt x="5703026" y="68665"/>
                </a:moveTo>
                <a:lnTo>
                  <a:pt x="6089589" y="68665"/>
                </a:lnTo>
                <a:lnTo>
                  <a:pt x="6089589" y="417080"/>
                </a:lnTo>
                <a:lnTo>
                  <a:pt x="6410029" y="417080"/>
                </a:lnTo>
                <a:lnTo>
                  <a:pt x="6410029" y="747693"/>
                </a:lnTo>
                <a:lnTo>
                  <a:pt x="6089589" y="747693"/>
                </a:lnTo>
                <a:lnTo>
                  <a:pt x="6089589" y="1330080"/>
                </a:lnTo>
                <a:cubicBezTo>
                  <a:pt x="6089589" y="1418244"/>
                  <a:pt x="6131127" y="1462325"/>
                  <a:pt x="6214204" y="1462325"/>
                </a:cubicBezTo>
                <a:cubicBezTo>
                  <a:pt x="6282023" y="1462325"/>
                  <a:pt x="6345602" y="1446218"/>
                  <a:pt x="6404943" y="1414005"/>
                </a:cubicBezTo>
                <a:lnTo>
                  <a:pt x="6404943" y="1724272"/>
                </a:lnTo>
                <a:cubicBezTo>
                  <a:pt x="6364251" y="1748009"/>
                  <a:pt x="6319322" y="1767083"/>
                  <a:pt x="6270154" y="1781494"/>
                </a:cubicBezTo>
                <a:cubicBezTo>
                  <a:pt x="6220986" y="1795905"/>
                  <a:pt x="6164189" y="1803111"/>
                  <a:pt x="6099761" y="1803111"/>
                </a:cubicBezTo>
                <a:cubicBezTo>
                  <a:pt x="6040421" y="1803111"/>
                  <a:pt x="5986590" y="1796753"/>
                  <a:pt x="5938270" y="1784037"/>
                </a:cubicBezTo>
                <a:cubicBezTo>
                  <a:pt x="5889949" y="1771321"/>
                  <a:pt x="5848411" y="1748856"/>
                  <a:pt x="5813654" y="1716643"/>
                </a:cubicBezTo>
                <a:cubicBezTo>
                  <a:pt x="5778897" y="1684429"/>
                  <a:pt x="5751771" y="1642467"/>
                  <a:pt x="5732273" y="1590755"/>
                </a:cubicBezTo>
                <a:cubicBezTo>
                  <a:pt x="5712775" y="1539044"/>
                  <a:pt x="5703026" y="1473346"/>
                  <a:pt x="5703026" y="1393659"/>
                </a:cubicBezTo>
                <a:lnTo>
                  <a:pt x="5703026" y="747693"/>
                </a:lnTo>
                <a:lnTo>
                  <a:pt x="5540263" y="747693"/>
                </a:lnTo>
                <a:lnTo>
                  <a:pt x="5540263" y="417080"/>
                </a:lnTo>
                <a:lnTo>
                  <a:pt x="5703026" y="417080"/>
                </a:lnTo>
                <a:close/>
                <a:moveTo>
                  <a:pt x="2698813" y="0"/>
                </a:moveTo>
                <a:lnTo>
                  <a:pt x="3393100" y="0"/>
                </a:lnTo>
                <a:cubicBezTo>
                  <a:pt x="3532126" y="0"/>
                  <a:pt x="3659709" y="22464"/>
                  <a:pt x="3775847" y="67394"/>
                </a:cubicBezTo>
                <a:cubicBezTo>
                  <a:pt x="3891986" y="112323"/>
                  <a:pt x="3992017" y="174631"/>
                  <a:pt x="4075942" y="254317"/>
                </a:cubicBezTo>
                <a:cubicBezTo>
                  <a:pt x="4159867" y="334003"/>
                  <a:pt x="4224718" y="427677"/>
                  <a:pt x="4270495" y="535338"/>
                </a:cubicBezTo>
                <a:cubicBezTo>
                  <a:pt x="4316272" y="642999"/>
                  <a:pt x="4339161" y="759561"/>
                  <a:pt x="4339161" y="885025"/>
                </a:cubicBezTo>
                <a:lnTo>
                  <a:pt x="4339161" y="890111"/>
                </a:lnTo>
                <a:cubicBezTo>
                  <a:pt x="4339161" y="1015574"/>
                  <a:pt x="4316272" y="1132560"/>
                  <a:pt x="4270495" y="1241069"/>
                </a:cubicBezTo>
                <a:cubicBezTo>
                  <a:pt x="4224718" y="1349578"/>
                  <a:pt x="4159867" y="1443675"/>
                  <a:pt x="4075942" y="1523361"/>
                </a:cubicBezTo>
                <a:cubicBezTo>
                  <a:pt x="4033980" y="1563204"/>
                  <a:pt x="3987991" y="1598809"/>
                  <a:pt x="3937975" y="1630175"/>
                </a:cubicBezTo>
                <a:lnTo>
                  <a:pt x="3920682" y="1638855"/>
                </a:lnTo>
                <a:lnTo>
                  <a:pt x="4011466" y="1796098"/>
                </a:lnTo>
                <a:lnTo>
                  <a:pt x="3262708" y="1794611"/>
                </a:lnTo>
                <a:lnTo>
                  <a:pt x="3635800" y="1145425"/>
                </a:lnTo>
                <a:lnTo>
                  <a:pt x="3734765" y="1316837"/>
                </a:lnTo>
                <a:lnTo>
                  <a:pt x="3780934" y="1279217"/>
                </a:lnTo>
                <a:cubicBezTo>
                  <a:pt x="3827559" y="1231744"/>
                  <a:pt x="3864011" y="1175794"/>
                  <a:pt x="3890290" y="1111367"/>
                </a:cubicBezTo>
                <a:cubicBezTo>
                  <a:pt x="3916570" y="1046940"/>
                  <a:pt x="3929709" y="974883"/>
                  <a:pt x="3929709" y="895197"/>
                </a:cubicBezTo>
                <a:lnTo>
                  <a:pt x="3929709" y="890111"/>
                </a:lnTo>
                <a:cubicBezTo>
                  <a:pt x="3929709" y="812120"/>
                  <a:pt x="3916570" y="740064"/>
                  <a:pt x="3890290" y="673941"/>
                </a:cubicBezTo>
                <a:cubicBezTo>
                  <a:pt x="3864011" y="607818"/>
                  <a:pt x="3827559" y="551021"/>
                  <a:pt x="3780934" y="503548"/>
                </a:cubicBezTo>
                <a:cubicBezTo>
                  <a:pt x="3734309" y="456076"/>
                  <a:pt x="3677935" y="419200"/>
                  <a:pt x="3611813" y="392920"/>
                </a:cubicBezTo>
                <a:cubicBezTo>
                  <a:pt x="3545690" y="366641"/>
                  <a:pt x="3472786" y="353501"/>
                  <a:pt x="3393100" y="353501"/>
                </a:cubicBezTo>
                <a:lnTo>
                  <a:pt x="3090462" y="353501"/>
                </a:lnTo>
                <a:lnTo>
                  <a:pt x="3090462" y="449991"/>
                </a:lnTo>
                <a:lnTo>
                  <a:pt x="3267039" y="449991"/>
                </a:lnTo>
                <a:lnTo>
                  <a:pt x="2891373" y="1097691"/>
                </a:lnTo>
                <a:lnTo>
                  <a:pt x="2515707" y="449991"/>
                </a:lnTo>
                <a:lnTo>
                  <a:pt x="2698813" y="44999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de-DE" sz="20000" b="1" spc="-2000" dirty="0">
              <a:solidFill>
                <a:srgbClr val="1F4E79"/>
              </a:solidFill>
              <a:latin typeface="Gotham" panose="02000504050000020004" pitchFamily="2" charset="0"/>
            </a:endParaRPr>
          </a:p>
        </p:txBody>
      </p:sp>
      <p:sp>
        <p:nvSpPr>
          <p:cNvPr id="5" name="!!!DatenVerstehen">
            <a:extLst>
              <a:ext uri="{FF2B5EF4-FFF2-40B4-BE49-F238E27FC236}">
                <a16:creationId xmlns:a16="http://schemas.microsoft.com/office/drawing/2014/main" id="{4F1E8B41-A688-D4D0-9D7A-70A348C0A6D2}"/>
              </a:ext>
            </a:extLst>
          </p:cNvPr>
          <p:cNvSpPr txBox="1"/>
          <p:nvPr/>
        </p:nvSpPr>
        <p:spPr>
          <a:xfrm>
            <a:off x="2867025" y="523875"/>
            <a:ext cx="708454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de-DE"/>
            </a:defPPr>
            <a:lvl1pPr algn="ctr">
              <a:defRPr sz="7000" b="1" spc="-300">
                <a:latin typeface="+mj-lt"/>
              </a:defRPr>
            </a:lvl1pPr>
          </a:lstStyle>
          <a:p>
            <a:pPr algn="r"/>
            <a:r>
              <a:rPr lang="de-DE" spc="-400" dirty="0"/>
              <a:t>Daten verstehen</a:t>
            </a:r>
          </a:p>
        </p:txBody>
      </p:sp>
      <p:sp>
        <p:nvSpPr>
          <p:cNvPr id="6" name="!!!DatenVermurksen">
            <a:extLst>
              <a:ext uri="{FF2B5EF4-FFF2-40B4-BE49-F238E27FC236}">
                <a16:creationId xmlns:a16="http://schemas.microsoft.com/office/drawing/2014/main" id="{42AC6491-CCC6-EA8D-D4FD-B002771A1A79}"/>
              </a:ext>
            </a:extLst>
          </p:cNvPr>
          <p:cNvSpPr txBox="1"/>
          <p:nvPr/>
        </p:nvSpPr>
        <p:spPr>
          <a:xfrm>
            <a:off x="2240433" y="4845179"/>
            <a:ext cx="771113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7000" b="1" spc="-300" dirty="0">
                <a:latin typeface="+mj-lt"/>
              </a:rPr>
              <a:t>Daten </a:t>
            </a:r>
            <a:r>
              <a:rPr lang="de-DE" sz="7200" b="1" spc="-400" dirty="0">
                <a:latin typeface="+mj-lt"/>
              </a:rPr>
              <a:t>vermurksen</a:t>
            </a:r>
          </a:p>
        </p:txBody>
      </p:sp>
      <p:sp>
        <p:nvSpPr>
          <p:cNvPr id="14" name="!!!Nummer">
            <a:extLst>
              <a:ext uri="{FF2B5EF4-FFF2-40B4-BE49-F238E27FC236}">
                <a16:creationId xmlns:a16="http://schemas.microsoft.com/office/drawing/2014/main" id="{00E5E0D2-C37A-F109-0EE6-D7C6561E556F}"/>
              </a:ext>
            </a:extLst>
          </p:cNvPr>
          <p:cNvSpPr/>
          <p:nvPr/>
        </p:nvSpPr>
        <p:spPr>
          <a:xfrm>
            <a:off x="1935703" y="559703"/>
            <a:ext cx="1236053" cy="714779"/>
          </a:xfrm>
          <a:custGeom>
            <a:avLst/>
            <a:gdLst>
              <a:gd name="connsiteX0" fmla="*/ 0 w 1236053"/>
              <a:gd name="connsiteY0" fmla="*/ 0 h 714779"/>
              <a:gd name="connsiteX1" fmla="*/ 1236053 w 1236053"/>
              <a:gd name="connsiteY1" fmla="*/ 0 h 714779"/>
              <a:gd name="connsiteX2" fmla="*/ 1222514 w 1236053"/>
              <a:gd name="connsiteY2" fmla="*/ 86409 h 714779"/>
              <a:gd name="connsiteX3" fmla="*/ 914881 w 1236053"/>
              <a:gd name="connsiteY3" fmla="*/ 626385 h 714779"/>
              <a:gd name="connsiteX4" fmla="*/ 9789 w 1236053"/>
              <a:gd name="connsiteY4" fmla="*/ 709624 h 714779"/>
              <a:gd name="connsiteX5" fmla="*/ 0 w 1236053"/>
              <a:gd name="connsiteY5" fmla="*/ 714779 h 714779"/>
              <a:gd name="connsiteX6" fmla="*/ 0 w 1236053"/>
              <a:gd name="connsiteY6" fmla="*/ 0 h 714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6053" h="714779">
                <a:moveTo>
                  <a:pt x="0" y="0"/>
                </a:moveTo>
                <a:lnTo>
                  <a:pt x="1236053" y="0"/>
                </a:lnTo>
                <a:lnTo>
                  <a:pt x="1222514" y="86409"/>
                </a:lnTo>
                <a:cubicBezTo>
                  <a:pt x="1206098" y="276092"/>
                  <a:pt x="1238104" y="513534"/>
                  <a:pt x="914881" y="626385"/>
                </a:cubicBezTo>
                <a:cubicBezTo>
                  <a:pt x="591659" y="739235"/>
                  <a:pt x="190863" y="639337"/>
                  <a:pt x="9789" y="709624"/>
                </a:cubicBezTo>
                <a:lnTo>
                  <a:pt x="0" y="714779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180000" rtlCol="0" anchor="b" anchorCtr="0">
            <a:no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de-DE" sz="4800" b="1" spc="-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!</a:t>
            </a:r>
            <a:endParaRPr lang="de-DE" sz="4800" b="1" spc="-1000" baseline="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69675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!!!unDate">
            <a:extLst>
              <a:ext uri="{FF2B5EF4-FFF2-40B4-BE49-F238E27FC236}">
                <a16:creationId xmlns:a16="http://schemas.microsoft.com/office/drawing/2014/main" id="{9BC47AD9-A5DD-C378-8C02-8543DD20D53D}"/>
              </a:ext>
            </a:extLst>
          </p:cNvPr>
          <p:cNvSpPr/>
          <p:nvPr/>
        </p:nvSpPr>
        <p:spPr>
          <a:xfrm>
            <a:off x="2240433" y="2093324"/>
            <a:ext cx="7711134" cy="1810740"/>
          </a:xfrm>
          <a:custGeom>
            <a:avLst/>
            <a:gdLst>
              <a:gd name="connsiteX0" fmla="*/ 4951170 w 7711134"/>
              <a:gd name="connsiteY0" fmla="*/ 1180033 h 1810740"/>
              <a:gd name="connsiteX1" fmla="*/ 4755346 w 7711134"/>
              <a:gd name="connsiteY1" fmla="*/ 1228353 h 1810740"/>
              <a:gd name="connsiteX2" fmla="*/ 4684137 w 7711134"/>
              <a:gd name="connsiteY2" fmla="*/ 1368228 h 1810740"/>
              <a:gd name="connsiteX3" fmla="*/ 4684137 w 7711134"/>
              <a:gd name="connsiteY3" fmla="*/ 1373314 h 1810740"/>
              <a:gd name="connsiteX4" fmla="*/ 4742630 w 7711134"/>
              <a:gd name="connsiteY4" fmla="*/ 1495387 h 1810740"/>
              <a:gd name="connsiteX5" fmla="*/ 4895220 w 7711134"/>
              <a:gd name="connsiteY5" fmla="*/ 1538621 h 1810740"/>
              <a:gd name="connsiteX6" fmla="*/ 5115205 w 7711134"/>
              <a:gd name="connsiteY6" fmla="*/ 1472498 h 1810740"/>
              <a:gd name="connsiteX7" fmla="*/ 5197858 w 7711134"/>
              <a:gd name="connsiteY7" fmla="*/ 1299562 h 1810740"/>
              <a:gd name="connsiteX8" fmla="*/ 5197858 w 7711134"/>
              <a:gd name="connsiteY8" fmla="*/ 1230896 h 1810740"/>
              <a:gd name="connsiteX9" fmla="*/ 5084687 w 7711134"/>
              <a:gd name="connsiteY9" fmla="*/ 1194020 h 1810740"/>
              <a:gd name="connsiteX10" fmla="*/ 4951170 w 7711134"/>
              <a:gd name="connsiteY10" fmla="*/ 1180033 h 1810740"/>
              <a:gd name="connsiteX11" fmla="*/ 2698813 w 7711134"/>
              <a:gd name="connsiteY11" fmla="*/ 1145424 h 1810740"/>
              <a:gd name="connsiteX12" fmla="*/ 3090462 w 7711134"/>
              <a:gd name="connsiteY12" fmla="*/ 1145424 h 1810740"/>
              <a:gd name="connsiteX13" fmla="*/ 3090462 w 7711134"/>
              <a:gd name="connsiteY13" fmla="*/ 1426721 h 1810740"/>
              <a:gd name="connsiteX14" fmla="*/ 3201503 w 7711134"/>
              <a:gd name="connsiteY14" fmla="*/ 1426721 h 1810740"/>
              <a:gd name="connsiteX15" fmla="*/ 3201503 w 7711134"/>
              <a:gd name="connsiteY15" fmla="*/ 1780222 h 1810740"/>
              <a:gd name="connsiteX16" fmla="*/ 2698813 w 7711134"/>
              <a:gd name="connsiteY16" fmla="*/ 1780222 h 1810740"/>
              <a:gd name="connsiteX17" fmla="*/ 7047365 w 7711134"/>
              <a:gd name="connsiteY17" fmla="*/ 701916 h 1810740"/>
              <a:gd name="connsiteX18" fmla="*/ 6850269 w 7711134"/>
              <a:gd name="connsiteY18" fmla="*/ 780754 h 1810740"/>
              <a:gd name="connsiteX19" fmla="*/ 6752357 w 7711134"/>
              <a:gd name="connsiteY19" fmla="*/ 991838 h 1810740"/>
              <a:gd name="connsiteX20" fmla="*/ 7334744 w 7711134"/>
              <a:gd name="connsiteY20" fmla="*/ 991838 h 1810740"/>
              <a:gd name="connsiteX21" fmla="*/ 7243190 w 7711134"/>
              <a:gd name="connsiteY21" fmla="*/ 782026 h 1810740"/>
              <a:gd name="connsiteX22" fmla="*/ 7047365 w 7711134"/>
              <a:gd name="connsiteY22" fmla="*/ 701916 h 1810740"/>
              <a:gd name="connsiteX23" fmla="*/ 0 w 7711134"/>
              <a:gd name="connsiteY23" fmla="*/ 417080 h 1810740"/>
              <a:gd name="connsiteX24" fmla="*/ 386562 w 7711134"/>
              <a:gd name="connsiteY24" fmla="*/ 417080 h 1810740"/>
              <a:gd name="connsiteX25" fmla="*/ 386562 w 7711134"/>
              <a:gd name="connsiteY25" fmla="*/ 1175622 h 1810740"/>
              <a:gd name="connsiteX26" fmla="*/ 447599 w 7711134"/>
              <a:gd name="connsiteY26" fmla="*/ 1382394 h 1810740"/>
              <a:gd name="connsiteX27" fmla="*/ 620534 w 7711134"/>
              <a:gd name="connsiteY27" fmla="*/ 1452153 h 1810740"/>
              <a:gd name="connsiteX28" fmla="*/ 797285 w 7711134"/>
              <a:gd name="connsiteY28" fmla="*/ 1382394 h 1810740"/>
              <a:gd name="connsiteX29" fmla="*/ 862136 w 7711134"/>
              <a:gd name="connsiteY29" fmla="*/ 1175622 h 1810740"/>
              <a:gd name="connsiteX30" fmla="*/ 862136 w 7711134"/>
              <a:gd name="connsiteY30" fmla="*/ 417080 h 1810740"/>
              <a:gd name="connsiteX31" fmla="*/ 1248698 w 7711134"/>
              <a:gd name="connsiteY31" fmla="*/ 417080 h 1810740"/>
              <a:gd name="connsiteX32" fmla="*/ 1248698 w 7711134"/>
              <a:gd name="connsiteY32" fmla="*/ 1780222 h 1810740"/>
              <a:gd name="connsiteX33" fmla="*/ 862136 w 7711134"/>
              <a:gd name="connsiteY33" fmla="*/ 1780222 h 1810740"/>
              <a:gd name="connsiteX34" fmla="*/ 862136 w 7711134"/>
              <a:gd name="connsiteY34" fmla="*/ 1585351 h 1810740"/>
              <a:gd name="connsiteX35" fmla="*/ 789655 w 7711134"/>
              <a:gd name="connsiteY35" fmla="*/ 1668600 h 1810740"/>
              <a:gd name="connsiteX36" fmla="*/ 701916 w 7711134"/>
              <a:gd name="connsiteY36" fmla="*/ 1739035 h 1810740"/>
              <a:gd name="connsiteX37" fmla="*/ 595102 w 7711134"/>
              <a:gd name="connsiteY37" fmla="*/ 1787713 h 1810740"/>
              <a:gd name="connsiteX38" fmla="*/ 462858 w 7711134"/>
              <a:gd name="connsiteY38" fmla="*/ 1805654 h 1810740"/>
              <a:gd name="connsiteX39" fmla="*/ 120800 w 7711134"/>
              <a:gd name="connsiteY39" fmla="*/ 1670866 h 1810740"/>
              <a:gd name="connsiteX40" fmla="*/ 0 w 7711134"/>
              <a:gd name="connsiteY40" fmla="*/ 1299562 h 1810740"/>
              <a:gd name="connsiteX41" fmla="*/ 4956257 w 7711134"/>
              <a:gd name="connsiteY41" fmla="*/ 401821 h 1810740"/>
              <a:gd name="connsiteX42" fmla="*/ 5419114 w 7711134"/>
              <a:gd name="connsiteY42" fmla="*/ 556955 h 1810740"/>
              <a:gd name="connsiteX43" fmla="*/ 5564075 w 7711134"/>
              <a:gd name="connsiteY43" fmla="*/ 989295 h 1810740"/>
              <a:gd name="connsiteX44" fmla="*/ 5564075 w 7711134"/>
              <a:gd name="connsiteY44" fmla="*/ 1780222 h 1810740"/>
              <a:gd name="connsiteX45" fmla="*/ 5190229 w 7711134"/>
              <a:gd name="connsiteY45" fmla="*/ 1780222 h 1810740"/>
              <a:gd name="connsiteX46" fmla="*/ 5190229 w 7711134"/>
              <a:gd name="connsiteY46" fmla="*/ 1632718 h 1810740"/>
              <a:gd name="connsiteX47" fmla="*/ 5019835 w 7711134"/>
              <a:gd name="connsiteY47" fmla="*/ 1758605 h 1810740"/>
              <a:gd name="connsiteX48" fmla="*/ 4778234 w 7711134"/>
              <a:gd name="connsiteY48" fmla="*/ 1805654 h 1810740"/>
              <a:gd name="connsiteX49" fmla="*/ 4596398 w 7711134"/>
              <a:gd name="connsiteY49" fmla="*/ 1778950 h 1810740"/>
              <a:gd name="connsiteX50" fmla="*/ 4447622 w 7711134"/>
              <a:gd name="connsiteY50" fmla="*/ 1698840 h 1810740"/>
              <a:gd name="connsiteX51" fmla="*/ 4347167 w 7711134"/>
              <a:gd name="connsiteY51" fmla="*/ 1567867 h 1810740"/>
              <a:gd name="connsiteX52" fmla="*/ 4310290 w 7711134"/>
              <a:gd name="connsiteY52" fmla="*/ 1388573 h 1810740"/>
              <a:gd name="connsiteX53" fmla="*/ 4310290 w 7711134"/>
              <a:gd name="connsiteY53" fmla="*/ 1383487 h 1810740"/>
              <a:gd name="connsiteX54" fmla="*/ 4350981 w 7711134"/>
              <a:gd name="connsiteY54" fmla="*/ 1190206 h 1810740"/>
              <a:gd name="connsiteX55" fmla="*/ 4464152 w 7711134"/>
              <a:gd name="connsiteY55" fmla="*/ 1055417 h 1810740"/>
              <a:gd name="connsiteX56" fmla="*/ 4637088 w 7711134"/>
              <a:gd name="connsiteY56" fmla="*/ 975307 h 1810740"/>
              <a:gd name="connsiteX57" fmla="*/ 4859616 w 7711134"/>
              <a:gd name="connsiteY57" fmla="*/ 948604 h 1810740"/>
              <a:gd name="connsiteX58" fmla="*/ 5041453 w 7711134"/>
              <a:gd name="connsiteY58" fmla="*/ 963863 h 1810740"/>
              <a:gd name="connsiteX59" fmla="*/ 5192771 w 7711134"/>
              <a:gd name="connsiteY59" fmla="*/ 1004554 h 1810740"/>
              <a:gd name="connsiteX60" fmla="*/ 5192771 w 7711134"/>
              <a:gd name="connsiteY60" fmla="*/ 981665 h 1810740"/>
              <a:gd name="connsiteX61" fmla="*/ 5119020 w 7711134"/>
              <a:gd name="connsiteY61" fmla="*/ 796013 h 1810740"/>
              <a:gd name="connsiteX62" fmla="*/ 4900307 w 7711134"/>
              <a:gd name="connsiteY62" fmla="*/ 732434 h 1810740"/>
              <a:gd name="connsiteX63" fmla="*/ 4703211 w 7711134"/>
              <a:gd name="connsiteY63" fmla="*/ 751508 h 1810740"/>
              <a:gd name="connsiteX64" fmla="*/ 4523917 w 7711134"/>
              <a:gd name="connsiteY64" fmla="*/ 806186 h 1810740"/>
              <a:gd name="connsiteX65" fmla="*/ 4427277 w 7711134"/>
              <a:gd name="connsiteY65" fmla="*/ 511178 h 1810740"/>
              <a:gd name="connsiteX66" fmla="*/ 4661249 w 7711134"/>
              <a:gd name="connsiteY66" fmla="*/ 432339 h 1810740"/>
              <a:gd name="connsiteX67" fmla="*/ 4956257 w 7711134"/>
              <a:gd name="connsiteY67" fmla="*/ 401821 h 1810740"/>
              <a:gd name="connsiteX68" fmla="*/ 7047365 w 7711134"/>
              <a:gd name="connsiteY68" fmla="*/ 391649 h 1810740"/>
              <a:gd name="connsiteX69" fmla="*/ 7342374 w 7711134"/>
              <a:gd name="connsiteY69" fmla="*/ 452685 h 1810740"/>
              <a:gd name="connsiteX70" fmla="*/ 7549642 w 7711134"/>
              <a:gd name="connsiteY70" fmla="*/ 616720 h 1810740"/>
              <a:gd name="connsiteX71" fmla="*/ 7671715 w 7711134"/>
              <a:gd name="connsiteY71" fmla="*/ 853235 h 1810740"/>
              <a:gd name="connsiteX72" fmla="*/ 7711134 w 7711134"/>
              <a:gd name="connsiteY72" fmla="*/ 1131713 h 1810740"/>
              <a:gd name="connsiteX73" fmla="*/ 7711134 w 7711134"/>
              <a:gd name="connsiteY73" fmla="*/ 1136799 h 1810740"/>
              <a:gd name="connsiteX74" fmla="*/ 7709862 w 7711134"/>
              <a:gd name="connsiteY74" fmla="*/ 1185119 h 1810740"/>
              <a:gd name="connsiteX75" fmla="*/ 7706048 w 7711134"/>
              <a:gd name="connsiteY75" fmla="*/ 1233440 h 1810740"/>
              <a:gd name="connsiteX76" fmla="*/ 6757443 w 7711134"/>
              <a:gd name="connsiteY76" fmla="*/ 1233440 h 1810740"/>
              <a:gd name="connsiteX77" fmla="*/ 6873158 w 7711134"/>
              <a:gd name="connsiteY77" fmla="*/ 1433079 h 1810740"/>
              <a:gd name="connsiteX78" fmla="*/ 7090599 w 7711134"/>
              <a:gd name="connsiteY78" fmla="*/ 1500473 h 1810740"/>
              <a:gd name="connsiteX79" fmla="*/ 7263535 w 7711134"/>
              <a:gd name="connsiteY79" fmla="*/ 1467412 h 1810740"/>
              <a:gd name="connsiteX80" fmla="*/ 7421212 w 7711134"/>
              <a:gd name="connsiteY80" fmla="*/ 1360598 h 1810740"/>
              <a:gd name="connsiteX81" fmla="*/ 7642468 w 7711134"/>
              <a:gd name="connsiteY81" fmla="*/ 1556423 h 1810740"/>
              <a:gd name="connsiteX82" fmla="*/ 7408496 w 7711134"/>
              <a:gd name="connsiteY82" fmla="*/ 1743346 h 1810740"/>
              <a:gd name="connsiteX83" fmla="*/ 7085513 w 7711134"/>
              <a:gd name="connsiteY83" fmla="*/ 1810740 h 1810740"/>
              <a:gd name="connsiteX84" fmla="*/ 6801949 w 7711134"/>
              <a:gd name="connsiteY84" fmla="*/ 1759877 h 1810740"/>
              <a:gd name="connsiteX85" fmla="*/ 6575607 w 7711134"/>
              <a:gd name="connsiteY85" fmla="*/ 1614916 h 1810740"/>
              <a:gd name="connsiteX86" fmla="*/ 6426831 w 7711134"/>
              <a:gd name="connsiteY86" fmla="*/ 1392388 h 1810740"/>
              <a:gd name="connsiteX87" fmla="*/ 6373424 w 7711134"/>
              <a:gd name="connsiteY87" fmla="*/ 1106281 h 1810740"/>
              <a:gd name="connsiteX88" fmla="*/ 6373424 w 7711134"/>
              <a:gd name="connsiteY88" fmla="*/ 1101194 h 1810740"/>
              <a:gd name="connsiteX89" fmla="*/ 6423016 w 7711134"/>
              <a:gd name="connsiteY89" fmla="*/ 826532 h 1810740"/>
              <a:gd name="connsiteX90" fmla="*/ 6561619 w 7711134"/>
              <a:gd name="connsiteY90" fmla="*/ 600189 h 1810740"/>
              <a:gd name="connsiteX91" fmla="*/ 6773974 w 7711134"/>
              <a:gd name="connsiteY91" fmla="*/ 447598 h 1810740"/>
              <a:gd name="connsiteX92" fmla="*/ 7047365 w 7711134"/>
              <a:gd name="connsiteY92" fmla="*/ 391649 h 1810740"/>
              <a:gd name="connsiteX93" fmla="*/ 2119988 w 7711134"/>
              <a:gd name="connsiteY93" fmla="*/ 391649 h 1810740"/>
              <a:gd name="connsiteX94" fmla="*/ 2462045 w 7711134"/>
              <a:gd name="connsiteY94" fmla="*/ 526437 h 1810740"/>
              <a:gd name="connsiteX95" fmla="*/ 2582846 w 7711134"/>
              <a:gd name="connsiteY95" fmla="*/ 897740 h 1810740"/>
              <a:gd name="connsiteX96" fmla="*/ 2582846 w 7711134"/>
              <a:gd name="connsiteY96" fmla="*/ 1780222 h 1810740"/>
              <a:gd name="connsiteX97" fmla="*/ 2196283 w 7711134"/>
              <a:gd name="connsiteY97" fmla="*/ 1780222 h 1810740"/>
              <a:gd name="connsiteX98" fmla="*/ 2196283 w 7711134"/>
              <a:gd name="connsiteY98" fmla="*/ 1021680 h 1810740"/>
              <a:gd name="connsiteX99" fmla="*/ 2135247 w 7711134"/>
              <a:gd name="connsiteY99" fmla="*/ 814908 h 1810740"/>
              <a:gd name="connsiteX100" fmla="*/ 1962311 w 7711134"/>
              <a:gd name="connsiteY100" fmla="*/ 745150 h 1810740"/>
              <a:gd name="connsiteX101" fmla="*/ 1785561 w 7711134"/>
              <a:gd name="connsiteY101" fmla="*/ 814908 h 1810740"/>
              <a:gd name="connsiteX102" fmla="*/ 1720710 w 7711134"/>
              <a:gd name="connsiteY102" fmla="*/ 1021680 h 1810740"/>
              <a:gd name="connsiteX103" fmla="*/ 1720710 w 7711134"/>
              <a:gd name="connsiteY103" fmla="*/ 1780222 h 1810740"/>
              <a:gd name="connsiteX104" fmla="*/ 1334147 w 7711134"/>
              <a:gd name="connsiteY104" fmla="*/ 1780222 h 1810740"/>
              <a:gd name="connsiteX105" fmla="*/ 1334147 w 7711134"/>
              <a:gd name="connsiteY105" fmla="*/ 417080 h 1810740"/>
              <a:gd name="connsiteX106" fmla="*/ 1720710 w 7711134"/>
              <a:gd name="connsiteY106" fmla="*/ 417080 h 1810740"/>
              <a:gd name="connsiteX107" fmla="*/ 1720710 w 7711134"/>
              <a:gd name="connsiteY107" fmla="*/ 611951 h 1810740"/>
              <a:gd name="connsiteX108" fmla="*/ 1793190 w 7711134"/>
              <a:gd name="connsiteY108" fmla="*/ 528702 h 1810740"/>
              <a:gd name="connsiteX109" fmla="*/ 1880930 w 7711134"/>
              <a:gd name="connsiteY109" fmla="*/ 458268 h 1810740"/>
              <a:gd name="connsiteX110" fmla="*/ 1987743 w 7711134"/>
              <a:gd name="connsiteY110" fmla="*/ 409590 h 1810740"/>
              <a:gd name="connsiteX111" fmla="*/ 2119988 w 7711134"/>
              <a:gd name="connsiteY111" fmla="*/ 391649 h 1810740"/>
              <a:gd name="connsiteX112" fmla="*/ 5703026 w 7711134"/>
              <a:gd name="connsiteY112" fmla="*/ 68665 h 1810740"/>
              <a:gd name="connsiteX113" fmla="*/ 6089589 w 7711134"/>
              <a:gd name="connsiteY113" fmla="*/ 68665 h 1810740"/>
              <a:gd name="connsiteX114" fmla="*/ 6089589 w 7711134"/>
              <a:gd name="connsiteY114" fmla="*/ 417080 h 1810740"/>
              <a:gd name="connsiteX115" fmla="*/ 6410029 w 7711134"/>
              <a:gd name="connsiteY115" fmla="*/ 417080 h 1810740"/>
              <a:gd name="connsiteX116" fmla="*/ 6410029 w 7711134"/>
              <a:gd name="connsiteY116" fmla="*/ 747693 h 1810740"/>
              <a:gd name="connsiteX117" fmla="*/ 6089589 w 7711134"/>
              <a:gd name="connsiteY117" fmla="*/ 747693 h 1810740"/>
              <a:gd name="connsiteX118" fmla="*/ 6089589 w 7711134"/>
              <a:gd name="connsiteY118" fmla="*/ 1330080 h 1810740"/>
              <a:gd name="connsiteX119" fmla="*/ 6214204 w 7711134"/>
              <a:gd name="connsiteY119" fmla="*/ 1462325 h 1810740"/>
              <a:gd name="connsiteX120" fmla="*/ 6404943 w 7711134"/>
              <a:gd name="connsiteY120" fmla="*/ 1414005 h 1810740"/>
              <a:gd name="connsiteX121" fmla="*/ 6404943 w 7711134"/>
              <a:gd name="connsiteY121" fmla="*/ 1724272 h 1810740"/>
              <a:gd name="connsiteX122" fmla="*/ 6270154 w 7711134"/>
              <a:gd name="connsiteY122" fmla="*/ 1781494 h 1810740"/>
              <a:gd name="connsiteX123" fmla="*/ 6099761 w 7711134"/>
              <a:gd name="connsiteY123" fmla="*/ 1803111 h 1810740"/>
              <a:gd name="connsiteX124" fmla="*/ 5938270 w 7711134"/>
              <a:gd name="connsiteY124" fmla="*/ 1784037 h 1810740"/>
              <a:gd name="connsiteX125" fmla="*/ 5813654 w 7711134"/>
              <a:gd name="connsiteY125" fmla="*/ 1716643 h 1810740"/>
              <a:gd name="connsiteX126" fmla="*/ 5732273 w 7711134"/>
              <a:gd name="connsiteY126" fmla="*/ 1590755 h 1810740"/>
              <a:gd name="connsiteX127" fmla="*/ 5703026 w 7711134"/>
              <a:gd name="connsiteY127" fmla="*/ 1393659 h 1810740"/>
              <a:gd name="connsiteX128" fmla="*/ 5703026 w 7711134"/>
              <a:gd name="connsiteY128" fmla="*/ 747693 h 1810740"/>
              <a:gd name="connsiteX129" fmla="*/ 5540263 w 7711134"/>
              <a:gd name="connsiteY129" fmla="*/ 747693 h 1810740"/>
              <a:gd name="connsiteX130" fmla="*/ 5540263 w 7711134"/>
              <a:gd name="connsiteY130" fmla="*/ 417080 h 1810740"/>
              <a:gd name="connsiteX131" fmla="*/ 5703026 w 7711134"/>
              <a:gd name="connsiteY131" fmla="*/ 417080 h 1810740"/>
              <a:gd name="connsiteX132" fmla="*/ 2698813 w 7711134"/>
              <a:gd name="connsiteY132" fmla="*/ 0 h 1810740"/>
              <a:gd name="connsiteX133" fmla="*/ 3393100 w 7711134"/>
              <a:gd name="connsiteY133" fmla="*/ 0 h 1810740"/>
              <a:gd name="connsiteX134" fmla="*/ 3775847 w 7711134"/>
              <a:gd name="connsiteY134" fmla="*/ 67394 h 1810740"/>
              <a:gd name="connsiteX135" fmla="*/ 4075942 w 7711134"/>
              <a:gd name="connsiteY135" fmla="*/ 254317 h 1810740"/>
              <a:gd name="connsiteX136" fmla="*/ 4270495 w 7711134"/>
              <a:gd name="connsiteY136" fmla="*/ 535338 h 1810740"/>
              <a:gd name="connsiteX137" fmla="*/ 4339161 w 7711134"/>
              <a:gd name="connsiteY137" fmla="*/ 885025 h 1810740"/>
              <a:gd name="connsiteX138" fmla="*/ 4339161 w 7711134"/>
              <a:gd name="connsiteY138" fmla="*/ 890111 h 1810740"/>
              <a:gd name="connsiteX139" fmla="*/ 4270495 w 7711134"/>
              <a:gd name="connsiteY139" fmla="*/ 1241069 h 1810740"/>
              <a:gd name="connsiteX140" fmla="*/ 4075942 w 7711134"/>
              <a:gd name="connsiteY140" fmla="*/ 1523361 h 1810740"/>
              <a:gd name="connsiteX141" fmla="*/ 3937975 w 7711134"/>
              <a:gd name="connsiteY141" fmla="*/ 1630175 h 1810740"/>
              <a:gd name="connsiteX142" fmla="*/ 3920682 w 7711134"/>
              <a:gd name="connsiteY142" fmla="*/ 1638855 h 1810740"/>
              <a:gd name="connsiteX143" fmla="*/ 4011466 w 7711134"/>
              <a:gd name="connsiteY143" fmla="*/ 1796098 h 1810740"/>
              <a:gd name="connsiteX144" fmla="*/ 3262708 w 7711134"/>
              <a:gd name="connsiteY144" fmla="*/ 1794611 h 1810740"/>
              <a:gd name="connsiteX145" fmla="*/ 3635800 w 7711134"/>
              <a:gd name="connsiteY145" fmla="*/ 1145425 h 1810740"/>
              <a:gd name="connsiteX146" fmla="*/ 3734765 w 7711134"/>
              <a:gd name="connsiteY146" fmla="*/ 1316837 h 1810740"/>
              <a:gd name="connsiteX147" fmla="*/ 3780934 w 7711134"/>
              <a:gd name="connsiteY147" fmla="*/ 1279217 h 1810740"/>
              <a:gd name="connsiteX148" fmla="*/ 3890290 w 7711134"/>
              <a:gd name="connsiteY148" fmla="*/ 1111367 h 1810740"/>
              <a:gd name="connsiteX149" fmla="*/ 3929709 w 7711134"/>
              <a:gd name="connsiteY149" fmla="*/ 895197 h 1810740"/>
              <a:gd name="connsiteX150" fmla="*/ 3929709 w 7711134"/>
              <a:gd name="connsiteY150" fmla="*/ 890111 h 1810740"/>
              <a:gd name="connsiteX151" fmla="*/ 3890290 w 7711134"/>
              <a:gd name="connsiteY151" fmla="*/ 673941 h 1810740"/>
              <a:gd name="connsiteX152" fmla="*/ 3780934 w 7711134"/>
              <a:gd name="connsiteY152" fmla="*/ 503548 h 1810740"/>
              <a:gd name="connsiteX153" fmla="*/ 3611813 w 7711134"/>
              <a:gd name="connsiteY153" fmla="*/ 392920 h 1810740"/>
              <a:gd name="connsiteX154" fmla="*/ 3393100 w 7711134"/>
              <a:gd name="connsiteY154" fmla="*/ 353501 h 1810740"/>
              <a:gd name="connsiteX155" fmla="*/ 3090462 w 7711134"/>
              <a:gd name="connsiteY155" fmla="*/ 353501 h 1810740"/>
              <a:gd name="connsiteX156" fmla="*/ 3090462 w 7711134"/>
              <a:gd name="connsiteY156" fmla="*/ 449991 h 1810740"/>
              <a:gd name="connsiteX157" fmla="*/ 3267039 w 7711134"/>
              <a:gd name="connsiteY157" fmla="*/ 449991 h 1810740"/>
              <a:gd name="connsiteX158" fmla="*/ 2891373 w 7711134"/>
              <a:gd name="connsiteY158" fmla="*/ 1097691 h 1810740"/>
              <a:gd name="connsiteX159" fmla="*/ 2515707 w 7711134"/>
              <a:gd name="connsiteY159" fmla="*/ 449991 h 1810740"/>
              <a:gd name="connsiteX160" fmla="*/ 2698813 w 7711134"/>
              <a:gd name="connsiteY160" fmla="*/ 449991 h 181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7711134" h="1810740">
                <a:moveTo>
                  <a:pt x="4951170" y="1180033"/>
                </a:moveTo>
                <a:cubicBezTo>
                  <a:pt x="4868093" y="1180033"/>
                  <a:pt x="4802818" y="1196139"/>
                  <a:pt x="4755346" y="1228353"/>
                </a:cubicBezTo>
                <a:cubicBezTo>
                  <a:pt x="4707874" y="1260567"/>
                  <a:pt x="4684137" y="1307192"/>
                  <a:pt x="4684137" y="1368228"/>
                </a:cubicBezTo>
                <a:lnTo>
                  <a:pt x="4684137" y="1373314"/>
                </a:lnTo>
                <a:cubicBezTo>
                  <a:pt x="4684137" y="1425873"/>
                  <a:pt x="4703635" y="1466564"/>
                  <a:pt x="4742630" y="1495387"/>
                </a:cubicBezTo>
                <a:cubicBezTo>
                  <a:pt x="4781625" y="1524209"/>
                  <a:pt x="4832489" y="1538621"/>
                  <a:pt x="4895220" y="1538621"/>
                </a:cubicBezTo>
                <a:cubicBezTo>
                  <a:pt x="4986775" y="1538621"/>
                  <a:pt x="5060103" y="1516580"/>
                  <a:pt x="5115205" y="1472498"/>
                </a:cubicBezTo>
                <a:cubicBezTo>
                  <a:pt x="5170307" y="1428416"/>
                  <a:pt x="5197858" y="1370771"/>
                  <a:pt x="5197858" y="1299562"/>
                </a:cubicBezTo>
                <a:lnTo>
                  <a:pt x="5197858" y="1230896"/>
                </a:lnTo>
                <a:cubicBezTo>
                  <a:pt x="5163949" y="1215637"/>
                  <a:pt x="5126225" y="1203345"/>
                  <a:pt x="5084687" y="1194020"/>
                </a:cubicBezTo>
                <a:cubicBezTo>
                  <a:pt x="5043148" y="1184695"/>
                  <a:pt x="4998643" y="1180033"/>
                  <a:pt x="4951170" y="1180033"/>
                </a:cubicBezTo>
                <a:close/>
                <a:moveTo>
                  <a:pt x="2698813" y="1145424"/>
                </a:moveTo>
                <a:lnTo>
                  <a:pt x="3090462" y="1145424"/>
                </a:lnTo>
                <a:lnTo>
                  <a:pt x="3090462" y="1426721"/>
                </a:lnTo>
                <a:lnTo>
                  <a:pt x="3201503" y="1426721"/>
                </a:lnTo>
                <a:lnTo>
                  <a:pt x="3201503" y="1780222"/>
                </a:lnTo>
                <a:lnTo>
                  <a:pt x="2698813" y="1780222"/>
                </a:lnTo>
                <a:close/>
                <a:moveTo>
                  <a:pt x="7047365" y="701916"/>
                </a:moveTo>
                <a:cubicBezTo>
                  <a:pt x="6965984" y="701916"/>
                  <a:pt x="6900285" y="728195"/>
                  <a:pt x="6850269" y="780754"/>
                </a:cubicBezTo>
                <a:cubicBezTo>
                  <a:pt x="6800254" y="833313"/>
                  <a:pt x="6767616" y="903674"/>
                  <a:pt x="6752357" y="991838"/>
                </a:cubicBezTo>
                <a:lnTo>
                  <a:pt x="7334744" y="991838"/>
                </a:lnTo>
                <a:cubicBezTo>
                  <a:pt x="7322877" y="905370"/>
                  <a:pt x="7292357" y="835433"/>
                  <a:pt x="7243190" y="782026"/>
                </a:cubicBezTo>
                <a:cubicBezTo>
                  <a:pt x="7194022" y="728619"/>
                  <a:pt x="7128747" y="701916"/>
                  <a:pt x="7047365" y="701916"/>
                </a:cubicBezTo>
                <a:close/>
                <a:moveTo>
                  <a:pt x="0" y="417080"/>
                </a:moveTo>
                <a:lnTo>
                  <a:pt x="386562" y="417080"/>
                </a:lnTo>
                <a:lnTo>
                  <a:pt x="386562" y="1175622"/>
                </a:lnTo>
                <a:cubicBezTo>
                  <a:pt x="386562" y="1266965"/>
                  <a:pt x="406909" y="1335888"/>
                  <a:pt x="447599" y="1382394"/>
                </a:cubicBezTo>
                <a:cubicBezTo>
                  <a:pt x="488289" y="1428900"/>
                  <a:pt x="545934" y="1452153"/>
                  <a:pt x="620534" y="1452153"/>
                </a:cubicBezTo>
                <a:cubicBezTo>
                  <a:pt x="695134" y="1452153"/>
                  <a:pt x="754051" y="1428900"/>
                  <a:pt x="797285" y="1382394"/>
                </a:cubicBezTo>
                <a:cubicBezTo>
                  <a:pt x="840519" y="1335888"/>
                  <a:pt x="862136" y="1266965"/>
                  <a:pt x="862136" y="1175622"/>
                </a:cubicBezTo>
                <a:lnTo>
                  <a:pt x="862136" y="417080"/>
                </a:lnTo>
                <a:lnTo>
                  <a:pt x="1248698" y="417080"/>
                </a:lnTo>
                <a:lnTo>
                  <a:pt x="1248698" y="1780222"/>
                </a:lnTo>
                <a:lnTo>
                  <a:pt x="862136" y="1780222"/>
                </a:lnTo>
                <a:lnTo>
                  <a:pt x="862136" y="1585351"/>
                </a:lnTo>
                <a:cubicBezTo>
                  <a:pt x="840095" y="1614386"/>
                  <a:pt x="815935" y="1642136"/>
                  <a:pt x="789655" y="1668600"/>
                </a:cubicBezTo>
                <a:cubicBezTo>
                  <a:pt x="763376" y="1695065"/>
                  <a:pt x="734129" y="1718544"/>
                  <a:pt x="701916" y="1739035"/>
                </a:cubicBezTo>
                <a:cubicBezTo>
                  <a:pt x="669702" y="1759526"/>
                  <a:pt x="634099" y="1775752"/>
                  <a:pt x="595102" y="1787713"/>
                </a:cubicBezTo>
                <a:cubicBezTo>
                  <a:pt x="556108" y="1799674"/>
                  <a:pt x="512025" y="1805654"/>
                  <a:pt x="462858" y="1805654"/>
                </a:cubicBezTo>
                <a:cubicBezTo>
                  <a:pt x="315353" y="1805654"/>
                  <a:pt x="201334" y="1760724"/>
                  <a:pt x="120800" y="1670866"/>
                </a:cubicBezTo>
                <a:cubicBezTo>
                  <a:pt x="40266" y="1581007"/>
                  <a:pt x="0" y="1457239"/>
                  <a:pt x="0" y="1299562"/>
                </a:cubicBezTo>
                <a:close/>
                <a:moveTo>
                  <a:pt x="4956257" y="401821"/>
                </a:moveTo>
                <a:cubicBezTo>
                  <a:pt x="5168187" y="401821"/>
                  <a:pt x="5322473" y="453533"/>
                  <a:pt x="5419114" y="556955"/>
                </a:cubicBezTo>
                <a:cubicBezTo>
                  <a:pt x="5515755" y="660377"/>
                  <a:pt x="5564075" y="804491"/>
                  <a:pt x="5564075" y="989295"/>
                </a:cubicBezTo>
                <a:lnTo>
                  <a:pt x="5564075" y="1780222"/>
                </a:lnTo>
                <a:lnTo>
                  <a:pt x="5190229" y="1780222"/>
                </a:lnTo>
                <a:lnTo>
                  <a:pt x="5190229" y="1632718"/>
                </a:lnTo>
                <a:cubicBezTo>
                  <a:pt x="5142755" y="1685277"/>
                  <a:pt x="5085959" y="1727239"/>
                  <a:pt x="5019835" y="1758605"/>
                </a:cubicBezTo>
                <a:cubicBezTo>
                  <a:pt x="4953713" y="1789971"/>
                  <a:pt x="4873180" y="1805654"/>
                  <a:pt x="4778234" y="1805654"/>
                </a:cubicBezTo>
                <a:cubicBezTo>
                  <a:pt x="4713808" y="1805654"/>
                  <a:pt x="4653196" y="1796753"/>
                  <a:pt x="4596398" y="1778950"/>
                </a:cubicBezTo>
                <a:cubicBezTo>
                  <a:pt x="4539600" y="1761148"/>
                  <a:pt x="4490008" y="1734445"/>
                  <a:pt x="4447622" y="1698840"/>
                </a:cubicBezTo>
                <a:cubicBezTo>
                  <a:pt x="4405236" y="1663236"/>
                  <a:pt x="4371751" y="1619578"/>
                  <a:pt x="4347167" y="1567867"/>
                </a:cubicBezTo>
                <a:cubicBezTo>
                  <a:pt x="4322583" y="1516156"/>
                  <a:pt x="4310290" y="1456391"/>
                  <a:pt x="4310290" y="1388573"/>
                </a:cubicBezTo>
                <a:lnTo>
                  <a:pt x="4310290" y="1383487"/>
                </a:lnTo>
                <a:cubicBezTo>
                  <a:pt x="4310290" y="1308887"/>
                  <a:pt x="4323854" y="1244460"/>
                  <a:pt x="4350981" y="1190206"/>
                </a:cubicBezTo>
                <a:cubicBezTo>
                  <a:pt x="4378108" y="1135951"/>
                  <a:pt x="4415832" y="1091022"/>
                  <a:pt x="4464152" y="1055417"/>
                </a:cubicBezTo>
                <a:cubicBezTo>
                  <a:pt x="4512473" y="1019813"/>
                  <a:pt x="4570118" y="993109"/>
                  <a:pt x="4637088" y="975307"/>
                </a:cubicBezTo>
                <a:cubicBezTo>
                  <a:pt x="4704059" y="957505"/>
                  <a:pt x="4778234" y="948604"/>
                  <a:pt x="4859616" y="948604"/>
                </a:cubicBezTo>
                <a:cubicBezTo>
                  <a:pt x="4929129" y="948604"/>
                  <a:pt x="4989741" y="953690"/>
                  <a:pt x="5041453" y="963863"/>
                </a:cubicBezTo>
                <a:cubicBezTo>
                  <a:pt x="5093164" y="974036"/>
                  <a:pt x="5143603" y="987599"/>
                  <a:pt x="5192771" y="1004554"/>
                </a:cubicBezTo>
                <a:lnTo>
                  <a:pt x="5192771" y="981665"/>
                </a:lnTo>
                <a:cubicBezTo>
                  <a:pt x="5192771" y="900284"/>
                  <a:pt x="5168187" y="838400"/>
                  <a:pt x="5119020" y="796013"/>
                </a:cubicBezTo>
                <a:cubicBezTo>
                  <a:pt x="5069852" y="753627"/>
                  <a:pt x="4996947" y="732434"/>
                  <a:pt x="4900307" y="732434"/>
                </a:cubicBezTo>
                <a:cubicBezTo>
                  <a:pt x="4825707" y="732434"/>
                  <a:pt x="4760009" y="738792"/>
                  <a:pt x="4703211" y="751508"/>
                </a:cubicBezTo>
                <a:cubicBezTo>
                  <a:pt x="4646413" y="764224"/>
                  <a:pt x="4586648" y="782450"/>
                  <a:pt x="4523917" y="806186"/>
                </a:cubicBezTo>
                <a:lnTo>
                  <a:pt x="4427277" y="511178"/>
                </a:lnTo>
                <a:cubicBezTo>
                  <a:pt x="4501876" y="478964"/>
                  <a:pt x="4579867" y="452685"/>
                  <a:pt x="4661249" y="432339"/>
                </a:cubicBezTo>
                <a:cubicBezTo>
                  <a:pt x="4742630" y="411994"/>
                  <a:pt x="4840966" y="401821"/>
                  <a:pt x="4956257" y="401821"/>
                </a:cubicBezTo>
                <a:close/>
                <a:moveTo>
                  <a:pt x="7047365" y="391649"/>
                </a:moveTo>
                <a:cubicBezTo>
                  <a:pt x="7160961" y="391649"/>
                  <a:pt x="7259297" y="411994"/>
                  <a:pt x="7342374" y="452685"/>
                </a:cubicBezTo>
                <a:cubicBezTo>
                  <a:pt x="7425451" y="493376"/>
                  <a:pt x="7494540" y="548054"/>
                  <a:pt x="7549642" y="616720"/>
                </a:cubicBezTo>
                <a:cubicBezTo>
                  <a:pt x="7604745" y="685385"/>
                  <a:pt x="7645435" y="764224"/>
                  <a:pt x="7671715" y="853235"/>
                </a:cubicBezTo>
                <a:cubicBezTo>
                  <a:pt x="7697995" y="942246"/>
                  <a:pt x="7711134" y="1035072"/>
                  <a:pt x="7711134" y="1131713"/>
                </a:cubicBezTo>
                <a:lnTo>
                  <a:pt x="7711134" y="1136799"/>
                </a:lnTo>
                <a:cubicBezTo>
                  <a:pt x="7711134" y="1155449"/>
                  <a:pt x="7710710" y="1171556"/>
                  <a:pt x="7709862" y="1185119"/>
                </a:cubicBezTo>
                <a:cubicBezTo>
                  <a:pt x="7709015" y="1198683"/>
                  <a:pt x="7707743" y="1214789"/>
                  <a:pt x="7706048" y="1233440"/>
                </a:cubicBezTo>
                <a:lnTo>
                  <a:pt x="6757443" y="1233440"/>
                </a:lnTo>
                <a:cubicBezTo>
                  <a:pt x="6776093" y="1321603"/>
                  <a:pt x="6814665" y="1388149"/>
                  <a:pt x="6873158" y="1433079"/>
                </a:cubicBezTo>
                <a:cubicBezTo>
                  <a:pt x="6931651" y="1478008"/>
                  <a:pt x="7004131" y="1500473"/>
                  <a:pt x="7090599" y="1500473"/>
                </a:cubicBezTo>
                <a:cubicBezTo>
                  <a:pt x="7155027" y="1500473"/>
                  <a:pt x="7212672" y="1489452"/>
                  <a:pt x="7263535" y="1467412"/>
                </a:cubicBezTo>
                <a:cubicBezTo>
                  <a:pt x="7314399" y="1445371"/>
                  <a:pt x="7366958" y="1409766"/>
                  <a:pt x="7421212" y="1360598"/>
                </a:cubicBezTo>
                <a:lnTo>
                  <a:pt x="7642468" y="1556423"/>
                </a:lnTo>
                <a:cubicBezTo>
                  <a:pt x="7578041" y="1636109"/>
                  <a:pt x="7500051" y="1698417"/>
                  <a:pt x="7408496" y="1743346"/>
                </a:cubicBezTo>
                <a:cubicBezTo>
                  <a:pt x="7316942" y="1788275"/>
                  <a:pt x="7209281" y="1810740"/>
                  <a:pt x="7085513" y="1810740"/>
                </a:cubicBezTo>
                <a:cubicBezTo>
                  <a:pt x="6983786" y="1810740"/>
                  <a:pt x="6889265" y="1793786"/>
                  <a:pt x="6801949" y="1759877"/>
                </a:cubicBezTo>
                <a:cubicBezTo>
                  <a:pt x="6714633" y="1725968"/>
                  <a:pt x="6639185" y="1677647"/>
                  <a:pt x="6575607" y="1614916"/>
                </a:cubicBezTo>
                <a:cubicBezTo>
                  <a:pt x="6512027" y="1552184"/>
                  <a:pt x="6462435" y="1478008"/>
                  <a:pt x="6426831" y="1392388"/>
                </a:cubicBezTo>
                <a:cubicBezTo>
                  <a:pt x="6391227" y="1306768"/>
                  <a:pt x="6373424" y="1211399"/>
                  <a:pt x="6373424" y="1106281"/>
                </a:cubicBezTo>
                <a:lnTo>
                  <a:pt x="6373424" y="1101194"/>
                </a:lnTo>
                <a:cubicBezTo>
                  <a:pt x="6373424" y="1004554"/>
                  <a:pt x="6389955" y="912999"/>
                  <a:pt x="6423016" y="826532"/>
                </a:cubicBezTo>
                <a:cubicBezTo>
                  <a:pt x="6456077" y="740064"/>
                  <a:pt x="6502279" y="664616"/>
                  <a:pt x="6561619" y="600189"/>
                </a:cubicBezTo>
                <a:cubicBezTo>
                  <a:pt x="6620960" y="535762"/>
                  <a:pt x="6691745" y="484898"/>
                  <a:pt x="6773974" y="447598"/>
                </a:cubicBezTo>
                <a:cubicBezTo>
                  <a:pt x="6856204" y="410299"/>
                  <a:pt x="6947334" y="391649"/>
                  <a:pt x="7047365" y="391649"/>
                </a:cubicBezTo>
                <a:close/>
                <a:moveTo>
                  <a:pt x="2119988" y="391649"/>
                </a:moveTo>
                <a:cubicBezTo>
                  <a:pt x="2267492" y="391649"/>
                  <a:pt x="2381511" y="436578"/>
                  <a:pt x="2462045" y="526437"/>
                </a:cubicBezTo>
                <a:cubicBezTo>
                  <a:pt x="2542579" y="616296"/>
                  <a:pt x="2582846" y="740064"/>
                  <a:pt x="2582846" y="897740"/>
                </a:cubicBezTo>
                <a:lnTo>
                  <a:pt x="2582846" y="1780222"/>
                </a:lnTo>
                <a:lnTo>
                  <a:pt x="2196283" y="1780222"/>
                </a:lnTo>
                <a:lnTo>
                  <a:pt x="2196283" y="1021680"/>
                </a:lnTo>
                <a:cubicBezTo>
                  <a:pt x="2196283" y="930338"/>
                  <a:pt x="2175938" y="861414"/>
                  <a:pt x="2135247" y="814908"/>
                </a:cubicBezTo>
                <a:cubicBezTo>
                  <a:pt x="2094557" y="768403"/>
                  <a:pt x="2036911" y="745150"/>
                  <a:pt x="1962311" y="745150"/>
                </a:cubicBezTo>
                <a:cubicBezTo>
                  <a:pt x="1887712" y="745150"/>
                  <a:pt x="1828795" y="768403"/>
                  <a:pt x="1785561" y="814908"/>
                </a:cubicBezTo>
                <a:cubicBezTo>
                  <a:pt x="1742327" y="861414"/>
                  <a:pt x="1720710" y="930338"/>
                  <a:pt x="1720710" y="1021680"/>
                </a:cubicBezTo>
                <a:lnTo>
                  <a:pt x="1720710" y="1780222"/>
                </a:lnTo>
                <a:lnTo>
                  <a:pt x="1334147" y="1780222"/>
                </a:lnTo>
                <a:lnTo>
                  <a:pt x="1334147" y="417080"/>
                </a:lnTo>
                <a:lnTo>
                  <a:pt x="1720710" y="417080"/>
                </a:lnTo>
                <a:lnTo>
                  <a:pt x="1720710" y="611951"/>
                </a:lnTo>
                <a:cubicBezTo>
                  <a:pt x="1742751" y="582917"/>
                  <a:pt x="1766911" y="555167"/>
                  <a:pt x="1793190" y="528702"/>
                </a:cubicBezTo>
                <a:cubicBezTo>
                  <a:pt x="1819470" y="502237"/>
                  <a:pt x="1848716" y="478759"/>
                  <a:pt x="1880930" y="458268"/>
                </a:cubicBezTo>
                <a:cubicBezTo>
                  <a:pt x="1913143" y="437777"/>
                  <a:pt x="1948748" y="421551"/>
                  <a:pt x="1987743" y="409590"/>
                </a:cubicBezTo>
                <a:cubicBezTo>
                  <a:pt x="2026738" y="397629"/>
                  <a:pt x="2070820" y="391649"/>
                  <a:pt x="2119988" y="391649"/>
                </a:cubicBezTo>
                <a:close/>
                <a:moveTo>
                  <a:pt x="5703026" y="68665"/>
                </a:moveTo>
                <a:lnTo>
                  <a:pt x="6089589" y="68665"/>
                </a:lnTo>
                <a:lnTo>
                  <a:pt x="6089589" y="417080"/>
                </a:lnTo>
                <a:lnTo>
                  <a:pt x="6410029" y="417080"/>
                </a:lnTo>
                <a:lnTo>
                  <a:pt x="6410029" y="747693"/>
                </a:lnTo>
                <a:lnTo>
                  <a:pt x="6089589" y="747693"/>
                </a:lnTo>
                <a:lnTo>
                  <a:pt x="6089589" y="1330080"/>
                </a:lnTo>
                <a:cubicBezTo>
                  <a:pt x="6089589" y="1418244"/>
                  <a:pt x="6131127" y="1462325"/>
                  <a:pt x="6214204" y="1462325"/>
                </a:cubicBezTo>
                <a:cubicBezTo>
                  <a:pt x="6282023" y="1462325"/>
                  <a:pt x="6345602" y="1446218"/>
                  <a:pt x="6404943" y="1414005"/>
                </a:cubicBezTo>
                <a:lnTo>
                  <a:pt x="6404943" y="1724272"/>
                </a:lnTo>
                <a:cubicBezTo>
                  <a:pt x="6364251" y="1748009"/>
                  <a:pt x="6319322" y="1767083"/>
                  <a:pt x="6270154" y="1781494"/>
                </a:cubicBezTo>
                <a:cubicBezTo>
                  <a:pt x="6220986" y="1795905"/>
                  <a:pt x="6164189" y="1803111"/>
                  <a:pt x="6099761" y="1803111"/>
                </a:cubicBezTo>
                <a:cubicBezTo>
                  <a:pt x="6040421" y="1803111"/>
                  <a:pt x="5986590" y="1796753"/>
                  <a:pt x="5938270" y="1784037"/>
                </a:cubicBezTo>
                <a:cubicBezTo>
                  <a:pt x="5889949" y="1771321"/>
                  <a:pt x="5848411" y="1748856"/>
                  <a:pt x="5813654" y="1716643"/>
                </a:cubicBezTo>
                <a:cubicBezTo>
                  <a:pt x="5778897" y="1684429"/>
                  <a:pt x="5751771" y="1642467"/>
                  <a:pt x="5732273" y="1590755"/>
                </a:cubicBezTo>
                <a:cubicBezTo>
                  <a:pt x="5712775" y="1539044"/>
                  <a:pt x="5703026" y="1473346"/>
                  <a:pt x="5703026" y="1393659"/>
                </a:cubicBezTo>
                <a:lnTo>
                  <a:pt x="5703026" y="747693"/>
                </a:lnTo>
                <a:lnTo>
                  <a:pt x="5540263" y="747693"/>
                </a:lnTo>
                <a:lnTo>
                  <a:pt x="5540263" y="417080"/>
                </a:lnTo>
                <a:lnTo>
                  <a:pt x="5703026" y="417080"/>
                </a:lnTo>
                <a:close/>
                <a:moveTo>
                  <a:pt x="2698813" y="0"/>
                </a:moveTo>
                <a:lnTo>
                  <a:pt x="3393100" y="0"/>
                </a:lnTo>
                <a:cubicBezTo>
                  <a:pt x="3532126" y="0"/>
                  <a:pt x="3659709" y="22464"/>
                  <a:pt x="3775847" y="67394"/>
                </a:cubicBezTo>
                <a:cubicBezTo>
                  <a:pt x="3891986" y="112323"/>
                  <a:pt x="3992017" y="174631"/>
                  <a:pt x="4075942" y="254317"/>
                </a:cubicBezTo>
                <a:cubicBezTo>
                  <a:pt x="4159867" y="334003"/>
                  <a:pt x="4224718" y="427677"/>
                  <a:pt x="4270495" y="535338"/>
                </a:cubicBezTo>
                <a:cubicBezTo>
                  <a:pt x="4316272" y="642999"/>
                  <a:pt x="4339161" y="759561"/>
                  <a:pt x="4339161" y="885025"/>
                </a:cubicBezTo>
                <a:lnTo>
                  <a:pt x="4339161" y="890111"/>
                </a:lnTo>
                <a:cubicBezTo>
                  <a:pt x="4339161" y="1015574"/>
                  <a:pt x="4316272" y="1132560"/>
                  <a:pt x="4270495" y="1241069"/>
                </a:cubicBezTo>
                <a:cubicBezTo>
                  <a:pt x="4224718" y="1349578"/>
                  <a:pt x="4159867" y="1443675"/>
                  <a:pt x="4075942" y="1523361"/>
                </a:cubicBezTo>
                <a:cubicBezTo>
                  <a:pt x="4033980" y="1563204"/>
                  <a:pt x="3987991" y="1598809"/>
                  <a:pt x="3937975" y="1630175"/>
                </a:cubicBezTo>
                <a:lnTo>
                  <a:pt x="3920682" y="1638855"/>
                </a:lnTo>
                <a:lnTo>
                  <a:pt x="4011466" y="1796098"/>
                </a:lnTo>
                <a:lnTo>
                  <a:pt x="3262708" y="1794611"/>
                </a:lnTo>
                <a:lnTo>
                  <a:pt x="3635800" y="1145425"/>
                </a:lnTo>
                <a:lnTo>
                  <a:pt x="3734765" y="1316837"/>
                </a:lnTo>
                <a:lnTo>
                  <a:pt x="3780934" y="1279217"/>
                </a:lnTo>
                <a:cubicBezTo>
                  <a:pt x="3827559" y="1231744"/>
                  <a:pt x="3864011" y="1175794"/>
                  <a:pt x="3890290" y="1111367"/>
                </a:cubicBezTo>
                <a:cubicBezTo>
                  <a:pt x="3916570" y="1046940"/>
                  <a:pt x="3929709" y="974883"/>
                  <a:pt x="3929709" y="895197"/>
                </a:cubicBezTo>
                <a:lnTo>
                  <a:pt x="3929709" y="890111"/>
                </a:lnTo>
                <a:cubicBezTo>
                  <a:pt x="3929709" y="812120"/>
                  <a:pt x="3916570" y="740064"/>
                  <a:pt x="3890290" y="673941"/>
                </a:cubicBezTo>
                <a:cubicBezTo>
                  <a:pt x="3864011" y="607818"/>
                  <a:pt x="3827559" y="551021"/>
                  <a:pt x="3780934" y="503548"/>
                </a:cubicBezTo>
                <a:cubicBezTo>
                  <a:pt x="3734309" y="456076"/>
                  <a:pt x="3677935" y="419200"/>
                  <a:pt x="3611813" y="392920"/>
                </a:cubicBezTo>
                <a:cubicBezTo>
                  <a:pt x="3545690" y="366641"/>
                  <a:pt x="3472786" y="353501"/>
                  <a:pt x="3393100" y="353501"/>
                </a:cubicBezTo>
                <a:lnTo>
                  <a:pt x="3090462" y="353501"/>
                </a:lnTo>
                <a:lnTo>
                  <a:pt x="3090462" y="449991"/>
                </a:lnTo>
                <a:lnTo>
                  <a:pt x="3267039" y="449991"/>
                </a:lnTo>
                <a:lnTo>
                  <a:pt x="2891373" y="1097691"/>
                </a:lnTo>
                <a:lnTo>
                  <a:pt x="2515707" y="449991"/>
                </a:lnTo>
                <a:lnTo>
                  <a:pt x="2698813" y="44999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de-DE" sz="20000" b="1" spc="-2000" dirty="0">
              <a:solidFill>
                <a:srgbClr val="1F4E79"/>
              </a:solidFill>
              <a:latin typeface="Gotham" panose="02000504050000020004" pitchFamily="2" charset="0"/>
            </a:endParaRPr>
          </a:p>
        </p:txBody>
      </p:sp>
      <p:sp>
        <p:nvSpPr>
          <p:cNvPr id="2" name="!!!DatenVermurksen">
            <a:extLst>
              <a:ext uri="{FF2B5EF4-FFF2-40B4-BE49-F238E27FC236}">
                <a16:creationId xmlns:a16="http://schemas.microsoft.com/office/drawing/2014/main" id="{76FEE8FE-AAF2-FF34-3567-D66E7022B46C}"/>
              </a:ext>
            </a:extLst>
          </p:cNvPr>
          <p:cNvSpPr txBox="1"/>
          <p:nvPr/>
        </p:nvSpPr>
        <p:spPr>
          <a:xfrm>
            <a:off x="2240433" y="3633823"/>
            <a:ext cx="771113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7000" b="1" spc="-300" dirty="0">
                <a:latin typeface="+mj-lt"/>
              </a:rPr>
              <a:t>Daten </a:t>
            </a:r>
            <a:r>
              <a:rPr lang="de-DE" sz="7200" b="1" spc="-400" dirty="0">
                <a:latin typeface="+mj-lt"/>
              </a:rPr>
              <a:t>vermurksen</a:t>
            </a:r>
          </a:p>
        </p:txBody>
      </p:sp>
    </p:spTree>
    <p:extLst>
      <p:ext uri="{BB962C8B-B14F-4D97-AF65-F5344CB8AC3E}">
        <p14:creationId xmlns:p14="http://schemas.microsoft.com/office/powerpoint/2010/main" val="21143983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!upDate">
            <a:extLst>
              <a:ext uri="{FF2B5EF4-FFF2-40B4-BE49-F238E27FC236}">
                <a16:creationId xmlns:a16="http://schemas.microsoft.com/office/drawing/2014/main" id="{0E725DB2-FF36-1C60-8565-21C25592DA2E}"/>
              </a:ext>
            </a:extLst>
          </p:cNvPr>
          <p:cNvSpPr>
            <a:spLocks noChangeAspect="1"/>
          </p:cNvSpPr>
          <p:nvPr/>
        </p:nvSpPr>
        <p:spPr>
          <a:xfrm>
            <a:off x="8237159" y="224244"/>
            <a:ext cx="3600000" cy="1021078"/>
          </a:xfrm>
          <a:custGeom>
            <a:avLst/>
            <a:gdLst>
              <a:gd name="connsiteX0" fmla="*/ 5084522 w 7844485"/>
              <a:gd name="connsiteY0" fmla="*/ 1180033 h 2187130"/>
              <a:gd name="connsiteX1" fmla="*/ 4888697 w 7844485"/>
              <a:gd name="connsiteY1" fmla="*/ 1228353 h 2187130"/>
              <a:gd name="connsiteX2" fmla="*/ 4817488 w 7844485"/>
              <a:gd name="connsiteY2" fmla="*/ 1368228 h 2187130"/>
              <a:gd name="connsiteX3" fmla="*/ 4817488 w 7844485"/>
              <a:gd name="connsiteY3" fmla="*/ 1373314 h 2187130"/>
              <a:gd name="connsiteX4" fmla="*/ 4875981 w 7844485"/>
              <a:gd name="connsiteY4" fmla="*/ 1495387 h 2187130"/>
              <a:gd name="connsiteX5" fmla="*/ 5028571 w 7844485"/>
              <a:gd name="connsiteY5" fmla="*/ 1538621 h 2187130"/>
              <a:gd name="connsiteX6" fmla="*/ 5248556 w 7844485"/>
              <a:gd name="connsiteY6" fmla="*/ 1472498 h 2187130"/>
              <a:gd name="connsiteX7" fmla="*/ 5331210 w 7844485"/>
              <a:gd name="connsiteY7" fmla="*/ 1299562 h 2187130"/>
              <a:gd name="connsiteX8" fmla="*/ 5331210 w 7844485"/>
              <a:gd name="connsiteY8" fmla="*/ 1230896 h 2187130"/>
              <a:gd name="connsiteX9" fmla="*/ 5218038 w 7844485"/>
              <a:gd name="connsiteY9" fmla="*/ 1194020 h 2187130"/>
              <a:gd name="connsiteX10" fmla="*/ 5084522 w 7844485"/>
              <a:gd name="connsiteY10" fmla="*/ 1180033 h 2187130"/>
              <a:gd name="connsiteX11" fmla="*/ 2046237 w 7844485"/>
              <a:gd name="connsiteY11" fmla="*/ 717175 h 2187130"/>
              <a:gd name="connsiteX12" fmla="*/ 1917807 w 7844485"/>
              <a:gd name="connsiteY12" fmla="*/ 744057 h 2187130"/>
              <a:gd name="connsiteX13" fmla="*/ 1813537 w 7844485"/>
              <a:gd name="connsiteY13" fmla="*/ 820869 h 2187130"/>
              <a:gd name="connsiteX14" fmla="*/ 1742328 w 7844485"/>
              <a:gd name="connsiteY14" fmla="*/ 941193 h 2187130"/>
              <a:gd name="connsiteX15" fmla="*/ 1715624 w 7844485"/>
              <a:gd name="connsiteY15" fmla="*/ 1096108 h 2187130"/>
              <a:gd name="connsiteX16" fmla="*/ 1715624 w 7844485"/>
              <a:gd name="connsiteY16" fmla="*/ 1101194 h 2187130"/>
              <a:gd name="connsiteX17" fmla="*/ 1742328 w 7844485"/>
              <a:gd name="connsiteY17" fmla="*/ 1256110 h 2187130"/>
              <a:gd name="connsiteX18" fmla="*/ 1813537 w 7844485"/>
              <a:gd name="connsiteY18" fmla="*/ 1376433 h 2187130"/>
              <a:gd name="connsiteX19" fmla="*/ 1917807 w 7844485"/>
              <a:gd name="connsiteY19" fmla="*/ 1453245 h 2187130"/>
              <a:gd name="connsiteX20" fmla="*/ 2046237 w 7844485"/>
              <a:gd name="connsiteY20" fmla="*/ 1480127 h 2187130"/>
              <a:gd name="connsiteX21" fmla="*/ 2174667 w 7844485"/>
              <a:gd name="connsiteY21" fmla="*/ 1453245 h 2187130"/>
              <a:gd name="connsiteX22" fmla="*/ 2280209 w 7844485"/>
              <a:gd name="connsiteY22" fmla="*/ 1376433 h 2187130"/>
              <a:gd name="connsiteX23" fmla="*/ 2352690 w 7844485"/>
              <a:gd name="connsiteY23" fmla="*/ 1257381 h 2187130"/>
              <a:gd name="connsiteX24" fmla="*/ 2379393 w 7844485"/>
              <a:gd name="connsiteY24" fmla="*/ 1101194 h 2187130"/>
              <a:gd name="connsiteX25" fmla="*/ 2379393 w 7844485"/>
              <a:gd name="connsiteY25" fmla="*/ 1096108 h 2187130"/>
              <a:gd name="connsiteX26" fmla="*/ 2352690 w 7844485"/>
              <a:gd name="connsiteY26" fmla="*/ 941193 h 2187130"/>
              <a:gd name="connsiteX27" fmla="*/ 2280209 w 7844485"/>
              <a:gd name="connsiteY27" fmla="*/ 820869 h 2187130"/>
              <a:gd name="connsiteX28" fmla="*/ 2174667 w 7844485"/>
              <a:gd name="connsiteY28" fmla="*/ 744057 h 2187130"/>
              <a:gd name="connsiteX29" fmla="*/ 2046237 w 7844485"/>
              <a:gd name="connsiteY29" fmla="*/ 717175 h 2187130"/>
              <a:gd name="connsiteX30" fmla="*/ 7180716 w 7844485"/>
              <a:gd name="connsiteY30" fmla="*/ 701916 h 2187130"/>
              <a:gd name="connsiteX31" fmla="*/ 6983620 w 7844485"/>
              <a:gd name="connsiteY31" fmla="*/ 780754 h 2187130"/>
              <a:gd name="connsiteX32" fmla="*/ 6885708 w 7844485"/>
              <a:gd name="connsiteY32" fmla="*/ 991838 h 2187130"/>
              <a:gd name="connsiteX33" fmla="*/ 7468095 w 7844485"/>
              <a:gd name="connsiteY33" fmla="*/ 991838 h 2187130"/>
              <a:gd name="connsiteX34" fmla="*/ 7376541 w 7844485"/>
              <a:gd name="connsiteY34" fmla="*/ 782026 h 2187130"/>
              <a:gd name="connsiteX35" fmla="*/ 7180716 w 7844485"/>
              <a:gd name="connsiteY35" fmla="*/ 701916 h 2187130"/>
              <a:gd name="connsiteX36" fmla="*/ 0 w 7844485"/>
              <a:gd name="connsiteY36" fmla="*/ 417080 h 2187130"/>
              <a:gd name="connsiteX37" fmla="*/ 386563 w 7844485"/>
              <a:gd name="connsiteY37" fmla="*/ 417080 h 2187130"/>
              <a:gd name="connsiteX38" fmla="*/ 386563 w 7844485"/>
              <a:gd name="connsiteY38" fmla="*/ 1175622 h 2187130"/>
              <a:gd name="connsiteX39" fmla="*/ 447600 w 7844485"/>
              <a:gd name="connsiteY39" fmla="*/ 1382394 h 2187130"/>
              <a:gd name="connsiteX40" fmla="*/ 620535 w 7844485"/>
              <a:gd name="connsiteY40" fmla="*/ 1452153 h 2187130"/>
              <a:gd name="connsiteX41" fmla="*/ 797286 w 7844485"/>
              <a:gd name="connsiteY41" fmla="*/ 1382394 h 2187130"/>
              <a:gd name="connsiteX42" fmla="*/ 862137 w 7844485"/>
              <a:gd name="connsiteY42" fmla="*/ 1175622 h 2187130"/>
              <a:gd name="connsiteX43" fmla="*/ 862137 w 7844485"/>
              <a:gd name="connsiteY43" fmla="*/ 417080 h 2187130"/>
              <a:gd name="connsiteX44" fmla="*/ 1248699 w 7844485"/>
              <a:gd name="connsiteY44" fmla="*/ 417080 h 2187130"/>
              <a:gd name="connsiteX45" fmla="*/ 1248699 w 7844485"/>
              <a:gd name="connsiteY45" fmla="*/ 1780222 h 2187130"/>
              <a:gd name="connsiteX46" fmla="*/ 862137 w 7844485"/>
              <a:gd name="connsiteY46" fmla="*/ 1780222 h 2187130"/>
              <a:gd name="connsiteX47" fmla="*/ 862137 w 7844485"/>
              <a:gd name="connsiteY47" fmla="*/ 1585351 h 2187130"/>
              <a:gd name="connsiteX48" fmla="*/ 789657 w 7844485"/>
              <a:gd name="connsiteY48" fmla="*/ 1668600 h 2187130"/>
              <a:gd name="connsiteX49" fmla="*/ 701917 w 7844485"/>
              <a:gd name="connsiteY49" fmla="*/ 1739035 h 2187130"/>
              <a:gd name="connsiteX50" fmla="*/ 595103 w 7844485"/>
              <a:gd name="connsiteY50" fmla="*/ 1787713 h 2187130"/>
              <a:gd name="connsiteX51" fmla="*/ 462858 w 7844485"/>
              <a:gd name="connsiteY51" fmla="*/ 1805654 h 2187130"/>
              <a:gd name="connsiteX52" fmla="*/ 120801 w 7844485"/>
              <a:gd name="connsiteY52" fmla="*/ 1670866 h 2187130"/>
              <a:gd name="connsiteX53" fmla="*/ 0 w 7844485"/>
              <a:gd name="connsiteY53" fmla="*/ 1299562 h 2187130"/>
              <a:gd name="connsiteX54" fmla="*/ 5089608 w 7844485"/>
              <a:gd name="connsiteY54" fmla="*/ 401821 h 2187130"/>
              <a:gd name="connsiteX55" fmla="*/ 5552466 w 7844485"/>
              <a:gd name="connsiteY55" fmla="*/ 556955 h 2187130"/>
              <a:gd name="connsiteX56" fmla="*/ 5697426 w 7844485"/>
              <a:gd name="connsiteY56" fmla="*/ 989295 h 2187130"/>
              <a:gd name="connsiteX57" fmla="*/ 5697426 w 7844485"/>
              <a:gd name="connsiteY57" fmla="*/ 1780222 h 2187130"/>
              <a:gd name="connsiteX58" fmla="*/ 5323580 w 7844485"/>
              <a:gd name="connsiteY58" fmla="*/ 1780222 h 2187130"/>
              <a:gd name="connsiteX59" fmla="*/ 5323580 w 7844485"/>
              <a:gd name="connsiteY59" fmla="*/ 1632718 h 2187130"/>
              <a:gd name="connsiteX60" fmla="*/ 5153188 w 7844485"/>
              <a:gd name="connsiteY60" fmla="*/ 1758605 h 2187130"/>
              <a:gd name="connsiteX61" fmla="*/ 4911585 w 7844485"/>
              <a:gd name="connsiteY61" fmla="*/ 1805654 h 2187130"/>
              <a:gd name="connsiteX62" fmla="*/ 4729748 w 7844485"/>
              <a:gd name="connsiteY62" fmla="*/ 1778950 h 2187130"/>
              <a:gd name="connsiteX63" fmla="*/ 4580973 w 7844485"/>
              <a:gd name="connsiteY63" fmla="*/ 1698840 h 2187130"/>
              <a:gd name="connsiteX64" fmla="*/ 4480518 w 7844485"/>
              <a:gd name="connsiteY64" fmla="*/ 1567867 h 2187130"/>
              <a:gd name="connsiteX65" fmla="*/ 4443641 w 7844485"/>
              <a:gd name="connsiteY65" fmla="*/ 1388573 h 2187130"/>
              <a:gd name="connsiteX66" fmla="*/ 4443641 w 7844485"/>
              <a:gd name="connsiteY66" fmla="*/ 1383487 h 2187130"/>
              <a:gd name="connsiteX67" fmla="*/ 4484332 w 7844485"/>
              <a:gd name="connsiteY67" fmla="*/ 1190206 h 2187130"/>
              <a:gd name="connsiteX68" fmla="*/ 4597503 w 7844485"/>
              <a:gd name="connsiteY68" fmla="*/ 1055417 h 2187130"/>
              <a:gd name="connsiteX69" fmla="*/ 4770439 w 7844485"/>
              <a:gd name="connsiteY69" fmla="*/ 975307 h 2187130"/>
              <a:gd name="connsiteX70" fmla="*/ 4992967 w 7844485"/>
              <a:gd name="connsiteY70" fmla="*/ 948604 h 2187130"/>
              <a:gd name="connsiteX71" fmla="*/ 5174804 w 7844485"/>
              <a:gd name="connsiteY71" fmla="*/ 963863 h 2187130"/>
              <a:gd name="connsiteX72" fmla="*/ 5326123 w 7844485"/>
              <a:gd name="connsiteY72" fmla="*/ 1004554 h 2187130"/>
              <a:gd name="connsiteX73" fmla="*/ 5326123 w 7844485"/>
              <a:gd name="connsiteY73" fmla="*/ 981665 h 2187130"/>
              <a:gd name="connsiteX74" fmla="*/ 5252371 w 7844485"/>
              <a:gd name="connsiteY74" fmla="*/ 796013 h 2187130"/>
              <a:gd name="connsiteX75" fmla="*/ 5033658 w 7844485"/>
              <a:gd name="connsiteY75" fmla="*/ 732434 h 2187130"/>
              <a:gd name="connsiteX76" fmla="*/ 4836562 w 7844485"/>
              <a:gd name="connsiteY76" fmla="*/ 751508 h 2187130"/>
              <a:gd name="connsiteX77" fmla="*/ 4657268 w 7844485"/>
              <a:gd name="connsiteY77" fmla="*/ 806186 h 2187130"/>
              <a:gd name="connsiteX78" fmla="*/ 4560627 w 7844485"/>
              <a:gd name="connsiteY78" fmla="*/ 511178 h 2187130"/>
              <a:gd name="connsiteX79" fmla="*/ 4794600 w 7844485"/>
              <a:gd name="connsiteY79" fmla="*/ 432339 h 2187130"/>
              <a:gd name="connsiteX80" fmla="*/ 5089608 w 7844485"/>
              <a:gd name="connsiteY80" fmla="*/ 401821 h 2187130"/>
              <a:gd name="connsiteX81" fmla="*/ 7180716 w 7844485"/>
              <a:gd name="connsiteY81" fmla="*/ 391649 h 2187130"/>
              <a:gd name="connsiteX82" fmla="*/ 7475725 w 7844485"/>
              <a:gd name="connsiteY82" fmla="*/ 452685 h 2187130"/>
              <a:gd name="connsiteX83" fmla="*/ 7682994 w 7844485"/>
              <a:gd name="connsiteY83" fmla="*/ 616720 h 2187130"/>
              <a:gd name="connsiteX84" fmla="*/ 7805066 w 7844485"/>
              <a:gd name="connsiteY84" fmla="*/ 853235 h 2187130"/>
              <a:gd name="connsiteX85" fmla="*/ 7844485 w 7844485"/>
              <a:gd name="connsiteY85" fmla="*/ 1131713 h 2187130"/>
              <a:gd name="connsiteX86" fmla="*/ 7844485 w 7844485"/>
              <a:gd name="connsiteY86" fmla="*/ 1136799 h 2187130"/>
              <a:gd name="connsiteX87" fmla="*/ 7843214 w 7844485"/>
              <a:gd name="connsiteY87" fmla="*/ 1185119 h 2187130"/>
              <a:gd name="connsiteX88" fmla="*/ 7839399 w 7844485"/>
              <a:gd name="connsiteY88" fmla="*/ 1233440 h 2187130"/>
              <a:gd name="connsiteX89" fmla="*/ 6890794 w 7844485"/>
              <a:gd name="connsiteY89" fmla="*/ 1233440 h 2187130"/>
              <a:gd name="connsiteX90" fmla="*/ 7006509 w 7844485"/>
              <a:gd name="connsiteY90" fmla="*/ 1433079 h 2187130"/>
              <a:gd name="connsiteX91" fmla="*/ 7223950 w 7844485"/>
              <a:gd name="connsiteY91" fmla="*/ 1500473 h 2187130"/>
              <a:gd name="connsiteX92" fmla="*/ 7396886 w 7844485"/>
              <a:gd name="connsiteY92" fmla="*/ 1467412 h 2187130"/>
              <a:gd name="connsiteX93" fmla="*/ 7554563 w 7844485"/>
              <a:gd name="connsiteY93" fmla="*/ 1360598 h 2187130"/>
              <a:gd name="connsiteX94" fmla="*/ 7775820 w 7844485"/>
              <a:gd name="connsiteY94" fmla="*/ 1556423 h 2187130"/>
              <a:gd name="connsiteX95" fmla="*/ 7541847 w 7844485"/>
              <a:gd name="connsiteY95" fmla="*/ 1743346 h 2187130"/>
              <a:gd name="connsiteX96" fmla="*/ 7218864 w 7844485"/>
              <a:gd name="connsiteY96" fmla="*/ 1810740 h 2187130"/>
              <a:gd name="connsiteX97" fmla="*/ 6935300 w 7844485"/>
              <a:gd name="connsiteY97" fmla="*/ 1759877 h 2187130"/>
              <a:gd name="connsiteX98" fmla="*/ 6708958 w 7844485"/>
              <a:gd name="connsiteY98" fmla="*/ 1614916 h 2187130"/>
              <a:gd name="connsiteX99" fmla="*/ 6560182 w 7844485"/>
              <a:gd name="connsiteY99" fmla="*/ 1392388 h 2187130"/>
              <a:gd name="connsiteX100" fmla="*/ 6506775 w 7844485"/>
              <a:gd name="connsiteY100" fmla="*/ 1106281 h 2187130"/>
              <a:gd name="connsiteX101" fmla="*/ 6506775 w 7844485"/>
              <a:gd name="connsiteY101" fmla="*/ 1101194 h 2187130"/>
              <a:gd name="connsiteX102" fmla="*/ 6556368 w 7844485"/>
              <a:gd name="connsiteY102" fmla="*/ 826532 h 2187130"/>
              <a:gd name="connsiteX103" fmla="*/ 6694970 w 7844485"/>
              <a:gd name="connsiteY103" fmla="*/ 600189 h 2187130"/>
              <a:gd name="connsiteX104" fmla="*/ 6907326 w 7844485"/>
              <a:gd name="connsiteY104" fmla="*/ 447598 h 2187130"/>
              <a:gd name="connsiteX105" fmla="*/ 7180716 w 7844485"/>
              <a:gd name="connsiteY105" fmla="*/ 391649 h 2187130"/>
              <a:gd name="connsiteX106" fmla="*/ 2145421 w 7844485"/>
              <a:gd name="connsiteY106" fmla="*/ 391649 h 2187130"/>
              <a:gd name="connsiteX107" fmla="*/ 2376850 w 7844485"/>
              <a:gd name="connsiteY107" fmla="*/ 437426 h 2187130"/>
              <a:gd name="connsiteX108" fmla="*/ 2575217 w 7844485"/>
              <a:gd name="connsiteY108" fmla="*/ 573486 h 2187130"/>
              <a:gd name="connsiteX109" fmla="*/ 2713821 w 7844485"/>
              <a:gd name="connsiteY109" fmla="*/ 794742 h 2187130"/>
              <a:gd name="connsiteX110" fmla="*/ 2765956 w 7844485"/>
              <a:gd name="connsiteY110" fmla="*/ 1096108 h 2187130"/>
              <a:gd name="connsiteX111" fmla="*/ 2765956 w 7844485"/>
              <a:gd name="connsiteY111" fmla="*/ 1101194 h 2187130"/>
              <a:gd name="connsiteX112" fmla="*/ 2713821 w 7844485"/>
              <a:gd name="connsiteY112" fmla="*/ 1402561 h 2187130"/>
              <a:gd name="connsiteX113" fmla="*/ 2576489 w 7844485"/>
              <a:gd name="connsiteY113" fmla="*/ 1623817 h 2187130"/>
              <a:gd name="connsiteX114" fmla="*/ 2379393 w 7844485"/>
              <a:gd name="connsiteY114" fmla="*/ 1759877 h 2187130"/>
              <a:gd name="connsiteX115" fmla="*/ 2145421 w 7844485"/>
              <a:gd name="connsiteY115" fmla="*/ 1805654 h 2187130"/>
              <a:gd name="connsiteX116" fmla="*/ 1889832 w 7844485"/>
              <a:gd name="connsiteY116" fmla="*/ 1745095 h 2187130"/>
              <a:gd name="connsiteX117" fmla="*/ 1720711 w 7844485"/>
              <a:gd name="connsiteY117" fmla="*/ 1603789 h 2187130"/>
              <a:gd name="connsiteX118" fmla="*/ 1720711 w 7844485"/>
              <a:gd name="connsiteY118" fmla="*/ 2187130 h 2187130"/>
              <a:gd name="connsiteX119" fmla="*/ 1334148 w 7844485"/>
              <a:gd name="connsiteY119" fmla="*/ 2187130 h 2187130"/>
              <a:gd name="connsiteX120" fmla="*/ 1334148 w 7844485"/>
              <a:gd name="connsiteY120" fmla="*/ 417080 h 2187130"/>
              <a:gd name="connsiteX121" fmla="*/ 1720711 w 7844485"/>
              <a:gd name="connsiteY121" fmla="*/ 417080 h 2187130"/>
              <a:gd name="connsiteX122" fmla="*/ 1720711 w 7844485"/>
              <a:gd name="connsiteY122" fmla="*/ 611196 h 2187130"/>
              <a:gd name="connsiteX123" fmla="*/ 1892375 w 7844485"/>
              <a:gd name="connsiteY123" fmla="*/ 453480 h 2187130"/>
              <a:gd name="connsiteX124" fmla="*/ 2145421 w 7844485"/>
              <a:gd name="connsiteY124" fmla="*/ 391649 h 2187130"/>
              <a:gd name="connsiteX125" fmla="*/ 5836378 w 7844485"/>
              <a:gd name="connsiteY125" fmla="*/ 68665 h 2187130"/>
              <a:gd name="connsiteX126" fmla="*/ 6222940 w 7844485"/>
              <a:gd name="connsiteY126" fmla="*/ 68665 h 2187130"/>
              <a:gd name="connsiteX127" fmla="*/ 6222940 w 7844485"/>
              <a:gd name="connsiteY127" fmla="*/ 417080 h 2187130"/>
              <a:gd name="connsiteX128" fmla="*/ 6543380 w 7844485"/>
              <a:gd name="connsiteY128" fmla="*/ 417080 h 2187130"/>
              <a:gd name="connsiteX129" fmla="*/ 6543380 w 7844485"/>
              <a:gd name="connsiteY129" fmla="*/ 747693 h 2187130"/>
              <a:gd name="connsiteX130" fmla="*/ 6222940 w 7844485"/>
              <a:gd name="connsiteY130" fmla="*/ 747693 h 2187130"/>
              <a:gd name="connsiteX131" fmla="*/ 6222940 w 7844485"/>
              <a:gd name="connsiteY131" fmla="*/ 1330080 h 2187130"/>
              <a:gd name="connsiteX132" fmla="*/ 6347556 w 7844485"/>
              <a:gd name="connsiteY132" fmla="*/ 1462325 h 2187130"/>
              <a:gd name="connsiteX133" fmla="*/ 6538294 w 7844485"/>
              <a:gd name="connsiteY133" fmla="*/ 1414005 h 2187130"/>
              <a:gd name="connsiteX134" fmla="*/ 6538294 w 7844485"/>
              <a:gd name="connsiteY134" fmla="*/ 1724272 h 2187130"/>
              <a:gd name="connsiteX135" fmla="*/ 6403505 w 7844485"/>
              <a:gd name="connsiteY135" fmla="*/ 1781494 h 2187130"/>
              <a:gd name="connsiteX136" fmla="*/ 6233112 w 7844485"/>
              <a:gd name="connsiteY136" fmla="*/ 1803111 h 2187130"/>
              <a:gd name="connsiteX137" fmla="*/ 6071621 w 7844485"/>
              <a:gd name="connsiteY137" fmla="*/ 1784037 h 2187130"/>
              <a:gd name="connsiteX138" fmla="*/ 5947006 w 7844485"/>
              <a:gd name="connsiteY138" fmla="*/ 1716643 h 2187130"/>
              <a:gd name="connsiteX139" fmla="*/ 5865624 w 7844485"/>
              <a:gd name="connsiteY139" fmla="*/ 1590755 h 2187130"/>
              <a:gd name="connsiteX140" fmla="*/ 5836378 w 7844485"/>
              <a:gd name="connsiteY140" fmla="*/ 1393659 h 2187130"/>
              <a:gd name="connsiteX141" fmla="*/ 5836378 w 7844485"/>
              <a:gd name="connsiteY141" fmla="*/ 747693 h 2187130"/>
              <a:gd name="connsiteX142" fmla="*/ 5673614 w 7844485"/>
              <a:gd name="connsiteY142" fmla="*/ 747693 h 2187130"/>
              <a:gd name="connsiteX143" fmla="*/ 5673614 w 7844485"/>
              <a:gd name="connsiteY143" fmla="*/ 417080 h 2187130"/>
              <a:gd name="connsiteX144" fmla="*/ 5836378 w 7844485"/>
              <a:gd name="connsiteY144" fmla="*/ 417080 h 2187130"/>
              <a:gd name="connsiteX145" fmla="*/ 3334855 w 7844485"/>
              <a:gd name="connsiteY145" fmla="*/ 0 h 2187130"/>
              <a:gd name="connsiteX146" fmla="*/ 3526451 w 7844485"/>
              <a:gd name="connsiteY146" fmla="*/ 0 h 2187130"/>
              <a:gd name="connsiteX147" fmla="*/ 3909198 w 7844485"/>
              <a:gd name="connsiteY147" fmla="*/ 67394 h 2187130"/>
              <a:gd name="connsiteX148" fmla="*/ 4209293 w 7844485"/>
              <a:gd name="connsiteY148" fmla="*/ 254317 h 2187130"/>
              <a:gd name="connsiteX149" fmla="*/ 4403846 w 7844485"/>
              <a:gd name="connsiteY149" fmla="*/ 535338 h 2187130"/>
              <a:gd name="connsiteX150" fmla="*/ 4472512 w 7844485"/>
              <a:gd name="connsiteY150" fmla="*/ 885024 h 2187130"/>
              <a:gd name="connsiteX151" fmla="*/ 4472512 w 7844485"/>
              <a:gd name="connsiteY151" fmla="*/ 890111 h 2187130"/>
              <a:gd name="connsiteX152" fmla="*/ 4403846 w 7844485"/>
              <a:gd name="connsiteY152" fmla="*/ 1241069 h 2187130"/>
              <a:gd name="connsiteX153" fmla="*/ 4209293 w 7844485"/>
              <a:gd name="connsiteY153" fmla="*/ 1523361 h 2187130"/>
              <a:gd name="connsiteX154" fmla="*/ 3909198 w 7844485"/>
              <a:gd name="connsiteY154" fmla="*/ 1711556 h 2187130"/>
              <a:gd name="connsiteX155" fmla="*/ 3526451 w 7844485"/>
              <a:gd name="connsiteY155" fmla="*/ 1780222 h 2187130"/>
              <a:gd name="connsiteX156" fmla="*/ 2832164 w 7844485"/>
              <a:gd name="connsiteY156" fmla="*/ 1780222 h 2187130"/>
              <a:gd name="connsiteX157" fmla="*/ 2832164 w 7844485"/>
              <a:gd name="connsiteY157" fmla="*/ 649548 h 2187130"/>
              <a:gd name="connsiteX158" fmla="*/ 2649058 w 7844485"/>
              <a:gd name="connsiteY158" fmla="*/ 649548 h 2187130"/>
              <a:gd name="connsiteX159" fmla="*/ 3024724 w 7844485"/>
              <a:gd name="connsiteY159" fmla="*/ 1848 h 2187130"/>
              <a:gd name="connsiteX160" fmla="*/ 3400390 w 7844485"/>
              <a:gd name="connsiteY160" fmla="*/ 649548 h 2187130"/>
              <a:gd name="connsiteX161" fmla="*/ 3223813 w 7844485"/>
              <a:gd name="connsiteY161" fmla="*/ 649548 h 2187130"/>
              <a:gd name="connsiteX162" fmla="*/ 3223813 w 7844485"/>
              <a:gd name="connsiteY162" fmla="*/ 1426721 h 2187130"/>
              <a:gd name="connsiteX163" fmla="*/ 3526451 w 7844485"/>
              <a:gd name="connsiteY163" fmla="*/ 1426721 h 2187130"/>
              <a:gd name="connsiteX164" fmla="*/ 3745164 w 7844485"/>
              <a:gd name="connsiteY164" fmla="*/ 1388573 h 2187130"/>
              <a:gd name="connsiteX165" fmla="*/ 3914285 w 7844485"/>
              <a:gd name="connsiteY165" fmla="*/ 1279217 h 2187130"/>
              <a:gd name="connsiteX166" fmla="*/ 4023641 w 7844485"/>
              <a:gd name="connsiteY166" fmla="*/ 1111367 h 2187130"/>
              <a:gd name="connsiteX167" fmla="*/ 4063060 w 7844485"/>
              <a:gd name="connsiteY167" fmla="*/ 895197 h 2187130"/>
              <a:gd name="connsiteX168" fmla="*/ 4063060 w 7844485"/>
              <a:gd name="connsiteY168" fmla="*/ 890111 h 2187130"/>
              <a:gd name="connsiteX169" fmla="*/ 4023641 w 7844485"/>
              <a:gd name="connsiteY169" fmla="*/ 673941 h 2187130"/>
              <a:gd name="connsiteX170" fmla="*/ 3914285 w 7844485"/>
              <a:gd name="connsiteY170" fmla="*/ 503548 h 2187130"/>
              <a:gd name="connsiteX171" fmla="*/ 3745164 w 7844485"/>
              <a:gd name="connsiteY171" fmla="*/ 392920 h 2187130"/>
              <a:gd name="connsiteX172" fmla="*/ 3526451 w 7844485"/>
              <a:gd name="connsiteY172" fmla="*/ 353501 h 2187130"/>
              <a:gd name="connsiteX173" fmla="*/ 3334855 w 7844485"/>
              <a:gd name="connsiteY173" fmla="*/ 353501 h 2187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44485" h="2187130">
                <a:moveTo>
                  <a:pt x="5084522" y="1180033"/>
                </a:moveTo>
                <a:cubicBezTo>
                  <a:pt x="5001444" y="1180033"/>
                  <a:pt x="4936169" y="1196139"/>
                  <a:pt x="4888697" y="1228353"/>
                </a:cubicBezTo>
                <a:cubicBezTo>
                  <a:pt x="4841225" y="1260567"/>
                  <a:pt x="4817488" y="1307192"/>
                  <a:pt x="4817488" y="1368228"/>
                </a:cubicBezTo>
                <a:lnTo>
                  <a:pt x="4817488" y="1373314"/>
                </a:lnTo>
                <a:cubicBezTo>
                  <a:pt x="4817488" y="1425873"/>
                  <a:pt x="4836985" y="1466564"/>
                  <a:pt x="4875981" y="1495387"/>
                </a:cubicBezTo>
                <a:cubicBezTo>
                  <a:pt x="4914976" y="1524209"/>
                  <a:pt x="4965840" y="1538621"/>
                  <a:pt x="5028571" y="1538621"/>
                </a:cubicBezTo>
                <a:cubicBezTo>
                  <a:pt x="5120126" y="1538621"/>
                  <a:pt x="5193454" y="1516580"/>
                  <a:pt x="5248556" y="1472498"/>
                </a:cubicBezTo>
                <a:cubicBezTo>
                  <a:pt x="5303658" y="1428416"/>
                  <a:pt x="5331210" y="1370771"/>
                  <a:pt x="5331210" y="1299562"/>
                </a:cubicBezTo>
                <a:lnTo>
                  <a:pt x="5331210" y="1230896"/>
                </a:lnTo>
                <a:cubicBezTo>
                  <a:pt x="5297300" y="1215637"/>
                  <a:pt x="5259576" y="1203345"/>
                  <a:pt x="5218038" y="1194020"/>
                </a:cubicBezTo>
                <a:cubicBezTo>
                  <a:pt x="5176499" y="1184695"/>
                  <a:pt x="5131994" y="1180033"/>
                  <a:pt x="5084522" y="1180033"/>
                </a:cubicBezTo>
                <a:close/>
                <a:moveTo>
                  <a:pt x="2046237" y="717175"/>
                </a:moveTo>
                <a:cubicBezTo>
                  <a:pt x="2000460" y="717175"/>
                  <a:pt x="1957650" y="726136"/>
                  <a:pt x="1917807" y="744057"/>
                </a:cubicBezTo>
                <a:cubicBezTo>
                  <a:pt x="1877964" y="761978"/>
                  <a:pt x="1843207" y="787583"/>
                  <a:pt x="1813537" y="820869"/>
                </a:cubicBezTo>
                <a:cubicBezTo>
                  <a:pt x="1783866" y="854155"/>
                  <a:pt x="1760130" y="894263"/>
                  <a:pt x="1742328" y="941193"/>
                </a:cubicBezTo>
                <a:cubicBezTo>
                  <a:pt x="1724525" y="988122"/>
                  <a:pt x="1715624" y="1039761"/>
                  <a:pt x="1715624" y="1096108"/>
                </a:cubicBezTo>
                <a:lnTo>
                  <a:pt x="1715624" y="1101194"/>
                </a:lnTo>
                <a:cubicBezTo>
                  <a:pt x="1715624" y="1157542"/>
                  <a:pt x="1724525" y="1209180"/>
                  <a:pt x="1742328" y="1256110"/>
                </a:cubicBezTo>
                <a:cubicBezTo>
                  <a:pt x="1760130" y="1303039"/>
                  <a:pt x="1783866" y="1343147"/>
                  <a:pt x="1813537" y="1376433"/>
                </a:cubicBezTo>
                <a:cubicBezTo>
                  <a:pt x="1843207" y="1409720"/>
                  <a:pt x="1877964" y="1435324"/>
                  <a:pt x="1917807" y="1453245"/>
                </a:cubicBezTo>
                <a:cubicBezTo>
                  <a:pt x="1957650" y="1471167"/>
                  <a:pt x="2000460" y="1480127"/>
                  <a:pt x="2046237" y="1480127"/>
                </a:cubicBezTo>
                <a:cubicBezTo>
                  <a:pt x="2092014" y="1480127"/>
                  <a:pt x="2134824" y="1471167"/>
                  <a:pt x="2174667" y="1453245"/>
                </a:cubicBezTo>
                <a:cubicBezTo>
                  <a:pt x="2214511" y="1435324"/>
                  <a:pt x="2249691" y="1409720"/>
                  <a:pt x="2280209" y="1376433"/>
                </a:cubicBezTo>
                <a:cubicBezTo>
                  <a:pt x="2310727" y="1343147"/>
                  <a:pt x="2334887" y="1303463"/>
                  <a:pt x="2352690" y="1257381"/>
                </a:cubicBezTo>
                <a:cubicBezTo>
                  <a:pt x="2370492" y="1211299"/>
                  <a:pt x="2379393" y="1159237"/>
                  <a:pt x="2379393" y="1101194"/>
                </a:cubicBezTo>
                <a:lnTo>
                  <a:pt x="2379393" y="1096108"/>
                </a:lnTo>
                <a:cubicBezTo>
                  <a:pt x="2379393" y="1039761"/>
                  <a:pt x="2370492" y="988122"/>
                  <a:pt x="2352690" y="941193"/>
                </a:cubicBezTo>
                <a:cubicBezTo>
                  <a:pt x="2334887" y="894263"/>
                  <a:pt x="2310727" y="854155"/>
                  <a:pt x="2280209" y="820869"/>
                </a:cubicBezTo>
                <a:cubicBezTo>
                  <a:pt x="2249691" y="787583"/>
                  <a:pt x="2214511" y="761978"/>
                  <a:pt x="2174667" y="744057"/>
                </a:cubicBezTo>
                <a:cubicBezTo>
                  <a:pt x="2134824" y="726136"/>
                  <a:pt x="2092014" y="717175"/>
                  <a:pt x="2046237" y="717175"/>
                </a:cubicBezTo>
                <a:close/>
                <a:moveTo>
                  <a:pt x="7180716" y="701916"/>
                </a:moveTo>
                <a:cubicBezTo>
                  <a:pt x="7099335" y="701916"/>
                  <a:pt x="7033636" y="728195"/>
                  <a:pt x="6983620" y="780754"/>
                </a:cubicBezTo>
                <a:cubicBezTo>
                  <a:pt x="6933605" y="833313"/>
                  <a:pt x="6900967" y="903674"/>
                  <a:pt x="6885708" y="991838"/>
                </a:cubicBezTo>
                <a:lnTo>
                  <a:pt x="7468095" y="991838"/>
                </a:lnTo>
                <a:cubicBezTo>
                  <a:pt x="7456227" y="905370"/>
                  <a:pt x="7425709" y="835433"/>
                  <a:pt x="7376541" y="782026"/>
                </a:cubicBezTo>
                <a:cubicBezTo>
                  <a:pt x="7327373" y="728619"/>
                  <a:pt x="7262098" y="701916"/>
                  <a:pt x="7180716" y="701916"/>
                </a:cubicBezTo>
                <a:close/>
                <a:moveTo>
                  <a:pt x="0" y="417080"/>
                </a:moveTo>
                <a:lnTo>
                  <a:pt x="386563" y="417080"/>
                </a:lnTo>
                <a:lnTo>
                  <a:pt x="386563" y="1175622"/>
                </a:lnTo>
                <a:cubicBezTo>
                  <a:pt x="386563" y="1266965"/>
                  <a:pt x="406909" y="1335888"/>
                  <a:pt x="447600" y="1382394"/>
                </a:cubicBezTo>
                <a:cubicBezTo>
                  <a:pt x="488290" y="1428900"/>
                  <a:pt x="545935" y="1452153"/>
                  <a:pt x="620535" y="1452153"/>
                </a:cubicBezTo>
                <a:cubicBezTo>
                  <a:pt x="695135" y="1452153"/>
                  <a:pt x="754052" y="1428900"/>
                  <a:pt x="797286" y="1382394"/>
                </a:cubicBezTo>
                <a:cubicBezTo>
                  <a:pt x="840520" y="1335888"/>
                  <a:pt x="862137" y="1266965"/>
                  <a:pt x="862137" y="1175622"/>
                </a:cubicBezTo>
                <a:lnTo>
                  <a:pt x="862137" y="417080"/>
                </a:lnTo>
                <a:lnTo>
                  <a:pt x="1248699" y="417080"/>
                </a:lnTo>
                <a:lnTo>
                  <a:pt x="1248699" y="1780222"/>
                </a:lnTo>
                <a:lnTo>
                  <a:pt x="862137" y="1780222"/>
                </a:lnTo>
                <a:lnTo>
                  <a:pt x="862137" y="1585351"/>
                </a:lnTo>
                <a:cubicBezTo>
                  <a:pt x="840096" y="1614386"/>
                  <a:pt x="815936" y="1642136"/>
                  <a:pt x="789657" y="1668600"/>
                </a:cubicBezTo>
                <a:cubicBezTo>
                  <a:pt x="763377" y="1695065"/>
                  <a:pt x="734131" y="1718544"/>
                  <a:pt x="701917" y="1739035"/>
                </a:cubicBezTo>
                <a:cubicBezTo>
                  <a:pt x="669703" y="1759526"/>
                  <a:pt x="634099" y="1775752"/>
                  <a:pt x="595103" y="1787713"/>
                </a:cubicBezTo>
                <a:cubicBezTo>
                  <a:pt x="556108" y="1799674"/>
                  <a:pt x="512027" y="1805654"/>
                  <a:pt x="462858" y="1805654"/>
                </a:cubicBezTo>
                <a:cubicBezTo>
                  <a:pt x="315354" y="1805654"/>
                  <a:pt x="201335" y="1760724"/>
                  <a:pt x="120801" y="1670866"/>
                </a:cubicBezTo>
                <a:cubicBezTo>
                  <a:pt x="40267" y="1581007"/>
                  <a:pt x="0" y="1457239"/>
                  <a:pt x="0" y="1299562"/>
                </a:cubicBezTo>
                <a:close/>
                <a:moveTo>
                  <a:pt x="5089608" y="401821"/>
                </a:moveTo>
                <a:cubicBezTo>
                  <a:pt x="5301538" y="401821"/>
                  <a:pt x="5455825" y="453532"/>
                  <a:pt x="5552466" y="556955"/>
                </a:cubicBezTo>
                <a:cubicBezTo>
                  <a:pt x="5649106" y="660377"/>
                  <a:pt x="5697426" y="804491"/>
                  <a:pt x="5697426" y="989295"/>
                </a:cubicBezTo>
                <a:lnTo>
                  <a:pt x="5697426" y="1780222"/>
                </a:lnTo>
                <a:lnTo>
                  <a:pt x="5323580" y="1780222"/>
                </a:lnTo>
                <a:lnTo>
                  <a:pt x="5323580" y="1632718"/>
                </a:lnTo>
                <a:cubicBezTo>
                  <a:pt x="5276107" y="1685277"/>
                  <a:pt x="5219310" y="1727239"/>
                  <a:pt x="5153188" y="1758605"/>
                </a:cubicBezTo>
                <a:cubicBezTo>
                  <a:pt x="5087064" y="1789971"/>
                  <a:pt x="5006531" y="1805654"/>
                  <a:pt x="4911585" y="1805654"/>
                </a:cubicBezTo>
                <a:cubicBezTo>
                  <a:pt x="4847159" y="1805654"/>
                  <a:pt x="4786546" y="1796753"/>
                  <a:pt x="4729748" y="1778950"/>
                </a:cubicBezTo>
                <a:cubicBezTo>
                  <a:pt x="4672951" y="1761148"/>
                  <a:pt x="4623359" y="1734445"/>
                  <a:pt x="4580973" y="1698840"/>
                </a:cubicBezTo>
                <a:cubicBezTo>
                  <a:pt x="4538587" y="1663236"/>
                  <a:pt x="4505102" y="1619578"/>
                  <a:pt x="4480518" y="1567867"/>
                </a:cubicBezTo>
                <a:cubicBezTo>
                  <a:pt x="4455934" y="1516156"/>
                  <a:pt x="4443641" y="1456391"/>
                  <a:pt x="4443641" y="1388573"/>
                </a:cubicBezTo>
                <a:lnTo>
                  <a:pt x="4443641" y="1383487"/>
                </a:lnTo>
                <a:cubicBezTo>
                  <a:pt x="4443641" y="1308887"/>
                  <a:pt x="4457205" y="1244460"/>
                  <a:pt x="4484332" y="1190206"/>
                </a:cubicBezTo>
                <a:cubicBezTo>
                  <a:pt x="4511459" y="1135951"/>
                  <a:pt x="4549183" y="1091022"/>
                  <a:pt x="4597503" y="1055417"/>
                </a:cubicBezTo>
                <a:cubicBezTo>
                  <a:pt x="4645824" y="1019813"/>
                  <a:pt x="4703469" y="993110"/>
                  <a:pt x="4770439" y="975307"/>
                </a:cubicBezTo>
                <a:cubicBezTo>
                  <a:pt x="4837410" y="957505"/>
                  <a:pt x="4911585" y="948604"/>
                  <a:pt x="4992967" y="948604"/>
                </a:cubicBezTo>
                <a:cubicBezTo>
                  <a:pt x="5062480" y="948604"/>
                  <a:pt x="5123092" y="953690"/>
                  <a:pt x="5174804" y="963863"/>
                </a:cubicBezTo>
                <a:cubicBezTo>
                  <a:pt x="5226516" y="974036"/>
                  <a:pt x="5276954" y="987599"/>
                  <a:pt x="5326123" y="1004554"/>
                </a:cubicBezTo>
                <a:lnTo>
                  <a:pt x="5326123" y="981665"/>
                </a:lnTo>
                <a:cubicBezTo>
                  <a:pt x="5326123" y="900284"/>
                  <a:pt x="5301538" y="838400"/>
                  <a:pt x="5252371" y="796013"/>
                </a:cubicBezTo>
                <a:cubicBezTo>
                  <a:pt x="5203202" y="753627"/>
                  <a:pt x="5130298" y="732434"/>
                  <a:pt x="5033658" y="732434"/>
                </a:cubicBezTo>
                <a:cubicBezTo>
                  <a:pt x="4959058" y="732434"/>
                  <a:pt x="4893359" y="738792"/>
                  <a:pt x="4836562" y="751508"/>
                </a:cubicBezTo>
                <a:cubicBezTo>
                  <a:pt x="4779764" y="764224"/>
                  <a:pt x="4719999" y="782450"/>
                  <a:pt x="4657268" y="806186"/>
                </a:cubicBezTo>
                <a:lnTo>
                  <a:pt x="4560627" y="511178"/>
                </a:lnTo>
                <a:cubicBezTo>
                  <a:pt x="4635227" y="478964"/>
                  <a:pt x="4713218" y="452685"/>
                  <a:pt x="4794600" y="432339"/>
                </a:cubicBezTo>
                <a:cubicBezTo>
                  <a:pt x="4875981" y="411994"/>
                  <a:pt x="4974317" y="401821"/>
                  <a:pt x="5089608" y="401821"/>
                </a:cubicBezTo>
                <a:close/>
                <a:moveTo>
                  <a:pt x="7180716" y="391649"/>
                </a:moveTo>
                <a:cubicBezTo>
                  <a:pt x="7294311" y="391649"/>
                  <a:pt x="7392648" y="411994"/>
                  <a:pt x="7475725" y="452685"/>
                </a:cubicBezTo>
                <a:cubicBezTo>
                  <a:pt x="7558801" y="493375"/>
                  <a:pt x="7627891" y="548054"/>
                  <a:pt x="7682994" y="616720"/>
                </a:cubicBezTo>
                <a:cubicBezTo>
                  <a:pt x="7738095" y="685385"/>
                  <a:pt x="7778786" y="764224"/>
                  <a:pt x="7805066" y="853235"/>
                </a:cubicBezTo>
                <a:cubicBezTo>
                  <a:pt x="7831345" y="942246"/>
                  <a:pt x="7844485" y="1035072"/>
                  <a:pt x="7844485" y="1131713"/>
                </a:cubicBezTo>
                <a:lnTo>
                  <a:pt x="7844485" y="1136799"/>
                </a:lnTo>
                <a:cubicBezTo>
                  <a:pt x="7844485" y="1155449"/>
                  <a:pt x="7844061" y="1171556"/>
                  <a:pt x="7843214" y="1185119"/>
                </a:cubicBezTo>
                <a:cubicBezTo>
                  <a:pt x="7842366" y="1198683"/>
                  <a:pt x="7841094" y="1214789"/>
                  <a:pt x="7839399" y="1233440"/>
                </a:cubicBezTo>
                <a:lnTo>
                  <a:pt x="6890794" y="1233440"/>
                </a:lnTo>
                <a:cubicBezTo>
                  <a:pt x="6909444" y="1321603"/>
                  <a:pt x="6948016" y="1388149"/>
                  <a:pt x="7006509" y="1433079"/>
                </a:cubicBezTo>
                <a:cubicBezTo>
                  <a:pt x="7065002" y="1478008"/>
                  <a:pt x="7137482" y="1500473"/>
                  <a:pt x="7223950" y="1500473"/>
                </a:cubicBezTo>
                <a:cubicBezTo>
                  <a:pt x="7288377" y="1500473"/>
                  <a:pt x="7346023" y="1489452"/>
                  <a:pt x="7396886" y="1467412"/>
                </a:cubicBezTo>
                <a:cubicBezTo>
                  <a:pt x="7447750" y="1445371"/>
                  <a:pt x="7500309" y="1409766"/>
                  <a:pt x="7554563" y="1360598"/>
                </a:cubicBezTo>
                <a:lnTo>
                  <a:pt x="7775820" y="1556423"/>
                </a:lnTo>
                <a:cubicBezTo>
                  <a:pt x="7711392" y="1636109"/>
                  <a:pt x="7633402" y="1698417"/>
                  <a:pt x="7541847" y="1743346"/>
                </a:cubicBezTo>
                <a:cubicBezTo>
                  <a:pt x="7450293" y="1788275"/>
                  <a:pt x="7342632" y="1810740"/>
                  <a:pt x="7218864" y="1810740"/>
                </a:cubicBezTo>
                <a:cubicBezTo>
                  <a:pt x="7117137" y="1810740"/>
                  <a:pt x="7022616" y="1793786"/>
                  <a:pt x="6935300" y="1759877"/>
                </a:cubicBezTo>
                <a:cubicBezTo>
                  <a:pt x="6847984" y="1725968"/>
                  <a:pt x="6772538" y="1677647"/>
                  <a:pt x="6708958" y="1614916"/>
                </a:cubicBezTo>
                <a:cubicBezTo>
                  <a:pt x="6645378" y="1552184"/>
                  <a:pt x="6595786" y="1478008"/>
                  <a:pt x="6560182" y="1392388"/>
                </a:cubicBezTo>
                <a:cubicBezTo>
                  <a:pt x="6524578" y="1306768"/>
                  <a:pt x="6506775" y="1211399"/>
                  <a:pt x="6506775" y="1106281"/>
                </a:cubicBezTo>
                <a:lnTo>
                  <a:pt x="6506775" y="1101194"/>
                </a:lnTo>
                <a:cubicBezTo>
                  <a:pt x="6506775" y="1004554"/>
                  <a:pt x="6523306" y="912999"/>
                  <a:pt x="6556368" y="826532"/>
                </a:cubicBezTo>
                <a:cubicBezTo>
                  <a:pt x="6589428" y="740063"/>
                  <a:pt x="6635630" y="664616"/>
                  <a:pt x="6694970" y="600189"/>
                </a:cubicBezTo>
                <a:cubicBezTo>
                  <a:pt x="6754311" y="535762"/>
                  <a:pt x="6825096" y="484898"/>
                  <a:pt x="6907326" y="447598"/>
                </a:cubicBezTo>
                <a:cubicBezTo>
                  <a:pt x="6989554" y="410298"/>
                  <a:pt x="7080685" y="391649"/>
                  <a:pt x="7180716" y="391649"/>
                </a:cubicBezTo>
                <a:close/>
                <a:moveTo>
                  <a:pt x="2145421" y="391649"/>
                </a:moveTo>
                <a:cubicBezTo>
                  <a:pt x="2225107" y="391649"/>
                  <a:pt x="2302250" y="406908"/>
                  <a:pt x="2376850" y="437426"/>
                </a:cubicBezTo>
                <a:cubicBezTo>
                  <a:pt x="2451450" y="467944"/>
                  <a:pt x="2517572" y="513297"/>
                  <a:pt x="2575217" y="573486"/>
                </a:cubicBezTo>
                <a:cubicBezTo>
                  <a:pt x="2632863" y="633674"/>
                  <a:pt x="2679064" y="707426"/>
                  <a:pt x="2713821" y="794742"/>
                </a:cubicBezTo>
                <a:cubicBezTo>
                  <a:pt x="2748577" y="882057"/>
                  <a:pt x="2765956" y="982513"/>
                  <a:pt x="2765956" y="1096108"/>
                </a:cubicBezTo>
                <a:lnTo>
                  <a:pt x="2765956" y="1101194"/>
                </a:lnTo>
                <a:cubicBezTo>
                  <a:pt x="2765956" y="1214789"/>
                  <a:pt x="2748577" y="1315245"/>
                  <a:pt x="2713821" y="1402561"/>
                </a:cubicBezTo>
                <a:cubicBezTo>
                  <a:pt x="2679064" y="1489876"/>
                  <a:pt x="2633287" y="1563628"/>
                  <a:pt x="2576489" y="1623817"/>
                </a:cubicBezTo>
                <a:cubicBezTo>
                  <a:pt x="2519692" y="1684005"/>
                  <a:pt x="2453993" y="1729359"/>
                  <a:pt x="2379393" y="1759877"/>
                </a:cubicBezTo>
                <a:cubicBezTo>
                  <a:pt x="2304794" y="1790395"/>
                  <a:pt x="2226803" y="1805654"/>
                  <a:pt x="2145421" y="1805654"/>
                </a:cubicBezTo>
                <a:cubicBezTo>
                  <a:pt x="2041999" y="1805654"/>
                  <a:pt x="1956802" y="1785467"/>
                  <a:pt x="1889832" y="1745095"/>
                </a:cubicBezTo>
                <a:cubicBezTo>
                  <a:pt x="1822862" y="1704722"/>
                  <a:pt x="1766488" y="1657620"/>
                  <a:pt x="1720711" y="1603789"/>
                </a:cubicBezTo>
                <a:lnTo>
                  <a:pt x="1720711" y="2187130"/>
                </a:lnTo>
                <a:lnTo>
                  <a:pt x="1334148" y="2187130"/>
                </a:lnTo>
                <a:lnTo>
                  <a:pt x="1334148" y="417080"/>
                </a:lnTo>
                <a:lnTo>
                  <a:pt x="1720711" y="417080"/>
                </a:lnTo>
                <a:lnTo>
                  <a:pt x="1720711" y="611196"/>
                </a:lnTo>
                <a:cubicBezTo>
                  <a:pt x="1768183" y="547272"/>
                  <a:pt x="1825405" y="494700"/>
                  <a:pt x="1892375" y="453480"/>
                </a:cubicBezTo>
                <a:cubicBezTo>
                  <a:pt x="1959345" y="412259"/>
                  <a:pt x="2043694" y="391649"/>
                  <a:pt x="2145421" y="391649"/>
                </a:cubicBezTo>
                <a:close/>
                <a:moveTo>
                  <a:pt x="5836378" y="68665"/>
                </a:moveTo>
                <a:lnTo>
                  <a:pt x="6222940" y="68665"/>
                </a:lnTo>
                <a:lnTo>
                  <a:pt x="6222940" y="417080"/>
                </a:lnTo>
                <a:lnTo>
                  <a:pt x="6543380" y="417080"/>
                </a:lnTo>
                <a:lnTo>
                  <a:pt x="6543380" y="747693"/>
                </a:lnTo>
                <a:lnTo>
                  <a:pt x="6222940" y="747693"/>
                </a:lnTo>
                <a:lnTo>
                  <a:pt x="6222940" y="1330080"/>
                </a:lnTo>
                <a:cubicBezTo>
                  <a:pt x="6222940" y="1418244"/>
                  <a:pt x="6264478" y="1462325"/>
                  <a:pt x="6347556" y="1462325"/>
                </a:cubicBezTo>
                <a:cubicBezTo>
                  <a:pt x="6415373" y="1462325"/>
                  <a:pt x="6478952" y="1446218"/>
                  <a:pt x="6538294" y="1414005"/>
                </a:cubicBezTo>
                <a:lnTo>
                  <a:pt x="6538294" y="1724272"/>
                </a:lnTo>
                <a:cubicBezTo>
                  <a:pt x="6497603" y="1748009"/>
                  <a:pt x="6452673" y="1767083"/>
                  <a:pt x="6403505" y="1781494"/>
                </a:cubicBezTo>
                <a:cubicBezTo>
                  <a:pt x="6354336" y="1795905"/>
                  <a:pt x="6297540" y="1803111"/>
                  <a:pt x="6233112" y="1803111"/>
                </a:cubicBezTo>
                <a:cubicBezTo>
                  <a:pt x="6173772" y="1803111"/>
                  <a:pt x="6119942" y="1796753"/>
                  <a:pt x="6071621" y="1784037"/>
                </a:cubicBezTo>
                <a:cubicBezTo>
                  <a:pt x="6023300" y="1771321"/>
                  <a:pt x="5981762" y="1748856"/>
                  <a:pt x="5947006" y="1716643"/>
                </a:cubicBezTo>
                <a:cubicBezTo>
                  <a:pt x="5912248" y="1684429"/>
                  <a:pt x="5885121" y="1642467"/>
                  <a:pt x="5865624" y="1590755"/>
                </a:cubicBezTo>
                <a:cubicBezTo>
                  <a:pt x="5846126" y="1539044"/>
                  <a:pt x="5836378" y="1473346"/>
                  <a:pt x="5836378" y="1393659"/>
                </a:cubicBezTo>
                <a:lnTo>
                  <a:pt x="5836378" y="747693"/>
                </a:lnTo>
                <a:lnTo>
                  <a:pt x="5673614" y="747693"/>
                </a:lnTo>
                <a:lnTo>
                  <a:pt x="5673614" y="417080"/>
                </a:lnTo>
                <a:lnTo>
                  <a:pt x="5836378" y="417080"/>
                </a:lnTo>
                <a:close/>
                <a:moveTo>
                  <a:pt x="3334855" y="0"/>
                </a:moveTo>
                <a:lnTo>
                  <a:pt x="3526451" y="0"/>
                </a:lnTo>
                <a:cubicBezTo>
                  <a:pt x="3665478" y="0"/>
                  <a:pt x="3793061" y="22464"/>
                  <a:pt x="3909198" y="67394"/>
                </a:cubicBezTo>
                <a:cubicBezTo>
                  <a:pt x="4025337" y="112323"/>
                  <a:pt x="4125368" y="174631"/>
                  <a:pt x="4209293" y="254317"/>
                </a:cubicBezTo>
                <a:cubicBezTo>
                  <a:pt x="4293218" y="334003"/>
                  <a:pt x="4358069" y="427677"/>
                  <a:pt x="4403846" y="535338"/>
                </a:cubicBezTo>
                <a:cubicBezTo>
                  <a:pt x="4449623" y="642999"/>
                  <a:pt x="4472512" y="759561"/>
                  <a:pt x="4472512" y="885024"/>
                </a:cubicBezTo>
                <a:lnTo>
                  <a:pt x="4472512" y="890111"/>
                </a:lnTo>
                <a:cubicBezTo>
                  <a:pt x="4472512" y="1015574"/>
                  <a:pt x="4449623" y="1132560"/>
                  <a:pt x="4403846" y="1241069"/>
                </a:cubicBezTo>
                <a:cubicBezTo>
                  <a:pt x="4358069" y="1349578"/>
                  <a:pt x="4293218" y="1443675"/>
                  <a:pt x="4209293" y="1523361"/>
                </a:cubicBezTo>
                <a:cubicBezTo>
                  <a:pt x="4125368" y="1603047"/>
                  <a:pt x="4025337" y="1665779"/>
                  <a:pt x="3909198" y="1711556"/>
                </a:cubicBezTo>
                <a:cubicBezTo>
                  <a:pt x="3793061" y="1757333"/>
                  <a:pt x="3665477" y="1780222"/>
                  <a:pt x="3526451" y="1780222"/>
                </a:cubicBezTo>
                <a:lnTo>
                  <a:pt x="2832164" y="1780222"/>
                </a:lnTo>
                <a:lnTo>
                  <a:pt x="2832164" y="649548"/>
                </a:lnTo>
                <a:lnTo>
                  <a:pt x="2649058" y="649548"/>
                </a:lnTo>
                <a:lnTo>
                  <a:pt x="3024724" y="1848"/>
                </a:lnTo>
                <a:lnTo>
                  <a:pt x="3400390" y="649548"/>
                </a:lnTo>
                <a:lnTo>
                  <a:pt x="3223813" y="649548"/>
                </a:lnTo>
                <a:lnTo>
                  <a:pt x="3223813" y="1426721"/>
                </a:lnTo>
                <a:lnTo>
                  <a:pt x="3526451" y="1426721"/>
                </a:lnTo>
                <a:cubicBezTo>
                  <a:pt x="3606137" y="1426721"/>
                  <a:pt x="3679041" y="1414005"/>
                  <a:pt x="3745164" y="1388573"/>
                </a:cubicBezTo>
                <a:cubicBezTo>
                  <a:pt x="3811286" y="1363141"/>
                  <a:pt x="3867660" y="1326689"/>
                  <a:pt x="3914285" y="1279217"/>
                </a:cubicBezTo>
                <a:cubicBezTo>
                  <a:pt x="3960910" y="1231744"/>
                  <a:pt x="3997362" y="1175794"/>
                  <a:pt x="4023641" y="1111367"/>
                </a:cubicBezTo>
                <a:cubicBezTo>
                  <a:pt x="4049921" y="1046940"/>
                  <a:pt x="4063060" y="974883"/>
                  <a:pt x="4063060" y="895197"/>
                </a:cubicBezTo>
                <a:lnTo>
                  <a:pt x="4063060" y="890111"/>
                </a:lnTo>
                <a:cubicBezTo>
                  <a:pt x="4063060" y="812120"/>
                  <a:pt x="4049921" y="740063"/>
                  <a:pt x="4023641" y="673941"/>
                </a:cubicBezTo>
                <a:cubicBezTo>
                  <a:pt x="3997362" y="607818"/>
                  <a:pt x="3960910" y="551021"/>
                  <a:pt x="3914285" y="503548"/>
                </a:cubicBezTo>
                <a:cubicBezTo>
                  <a:pt x="3867660" y="456076"/>
                  <a:pt x="3811286" y="419199"/>
                  <a:pt x="3745164" y="392920"/>
                </a:cubicBezTo>
                <a:cubicBezTo>
                  <a:pt x="3679041" y="366641"/>
                  <a:pt x="3606137" y="353501"/>
                  <a:pt x="3526451" y="353501"/>
                </a:cubicBezTo>
                <a:lnTo>
                  <a:pt x="3334855" y="353501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5" name="!!!DatenVerstehen">
            <a:extLst>
              <a:ext uri="{FF2B5EF4-FFF2-40B4-BE49-F238E27FC236}">
                <a16:creationId xmlns:a16="http://schemas.microsoft.com/office/drawing/2014/main" id="{4F1E8B41-A688-D4D0-9D7A-70A348C0A6D2}"/>
              </a:ext>
            </a:extLst>
          </p:cNvPr>
          <p:cNvSpPr txBox="1">
            <a:spLocks noChangeAspect="1"/>
          </p:cNvSpPr>
          <p:nvPr/>
        </p:nvSpPr>
        <p:spPr>
          <a:xfrm>
            <a:off x="8527302" y="1126262"/>
            <a:ext cx="3329735" cy="5616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de-DE"/>
            </a:defPPr>
            <a:lvl1pPr algn="ctr">
              <a:defRPr sz="7000" b="1" spc="-300">
                <a:latin typeface="+mj-lt"/>
              </a:defRPr>
            </a:lvl1pPr>
          </a:lstStyle>
          <a:p>
            <a:pPr algn="r"/>
            <a:r>
              <a:rPr lang="de-DE" sz="3600" spc="-400" dirty="0"/>
              <a:t>Daten verstehen</a:t>
            </a:r>
          </a:p>
        </p:txBody>
      </p:sp>
      <p:sp>
        <p:nvSpPr>
          <p:cNvPr id="3" name="!!!unDate">
            <a:extLst>
              <a:ext uri="{FF2B5EF4-FFF2-40B4-BE49-F238E27FC236}">
                <a16:creationId xmlns:a16="http://schemas.microsoft.com/office/drawing/2014/main" id="{817F3214-71DB-93ED-010E-962A8D615724}"/>
              </a:ext>
            </a:extLst>
          </p:cNvPr>
          <p:cNvSpPr>
            <a:spLocks noChangeAspect="1"/>
          </p:cNvSpPr>
          <p:nvPr/>
        </p:nvSpPr>
        <p:spPr>
          <a:xfrm>
            <a:off x="389013" y="391913"/>
            <a:ext cx="3600000" cy="845357"/>
          </a:xfrm>
          <a:custGeom>
            <a:avLst/>
            <a:gdLst>
              <a:gd name="connsiteX0" fmla="*/ 4951170 w 7711134"/>
              <a:gd name="connsiteY0" fmla="*/ 1180033 h 1810740"/>
              <a:gd name="connsiteX1" fmla="*/ 4755346 w 7711134"/>
              <a:gd name="connsiteY1" fmla="*/ 1228353 h 1810740"/>
              <a:gd name="connsiteX2" fmla="*/ 4684137 w 7711134"/>
              <a:gd name="connsiteY2" fmla="*/ 1368228 h 1810740"/>
              <a:gd name="connsiteX3" fmla="*/ 4684137 w 7711134"/>
              <a:gd name="connsiteY3" fmla="*/ 1373314 h 1810740"/>
              <a:gd name="connsiteX4" fmla="*/ 4742630 w 7711134"/>
              <a:gd name="connsiteY4" fmla="*/ 1495387 h 1810740"/>
              <a:gd name="connsiteX5" fmla="*/ 4895220 w 7711134"/>
              <a:gd name="connsiteY5" fmla="*/ 1538621 h 1810740"/>
              <a:gd name="connsiteX6" fmla="*/ 5115205 w 7711134"/>
              <a:gd name="connsiteY6" fmla="*/ 1472498 h 1810740"/>
              <a:gd name="connsiteX7" fmla="*/ 5197858 w 7711134"/>
              <a:gd name="connsiteY7" fmla="*/ 1299562 h 1810740"/>
              <a:gd name="connsiteX8" fmla="*/ 5197858 w 7711134"/>
              <a:gd name="connsiteY8" fmla="*/ 1230896 h 1810740"/>
              <a:gd name="connsiteX9" fmla="*/ 5084687 w 7711134"/>
              <a:gd name="connsiteY9" fmla="*/ 1194020 h 1810740"/>
              <a:gd name="connsiteX10" fmla="*/ 4951170 w 7711134"/>
              <a:gd name="connsiteY10" fmla="*/ 1180033 h 1810740"/>
              <a:gd name="connsiteX11" fmla="*/ 2698813 w 7711134"/>
              <a:gd name="connsiteY11" fmla="*/ 1145424 h 1810740"/>
              <a:gd name="connsiteX12" fmla="*/ 3090462 w 7711134"/>
              <a:gd name="connsiteY12" fmla="*/ 1145424 h 1810740"/>
              <a:gd name="connsiteX13" fmla="*/ 3090462 w 7711134"/>
              <a:gd name="connsiteY13" fmla="*/ 1426721 h 1810740"/>
              <a:gd name="connsiteX14" fmla="*/ 3201503 w 7711134"/>
              <a:gd name="connsiteY14" fmla="*/ 1426721 h 1810740"/>
              <a:gd name="connsiteX15" fmla="*/ 3201503 w 7711134"/>
              <a:gd name="connsiteY15" fmla="*/ 1780222 h 1810740"/>
              <a:gd name="connsiteX16" fmla="*/ 2698813 w 7711134"/>
              <a:gd name="connsiteY16" fmla="*/ 1780222 h 1810740"/>
              <a:gd name="connsiteX17" fmla="*/ 7047365 w 7711134"/>
              <a:gd name="connsiteY17" fmla="*/ 701916 h 1810740"/>
              <a:gd name="connsiteX18" fmla="*/ 6850269 w 7711134"/>
              <a:gd name="connsiteY18" fmla="*/ 780754 h 1810740"/>
              <a:gd name="connsiteX19" fmla="*/ 6752357 w 7711134"/>
              <a:gd name="connsiteY19" fmla="*/ 991838 h 1810740"/>
              <a:gd name="connsiteX20" fmla="*/ 7334744 w 7711134"/>
              <a:gd name="connsiteY20" fmla="*/ 991838 h 1810740"/>
              <a:gd name="connsiteX21" fmla="*/ 7243190 w 7711134"/>
              <a:gd name="connsiteY21" fmla="*/ 782026 h 1810740"/>
              <a:gd name="connsiteX22" fmla="*/ 7047365 w 7711134"/>
              <a:gd name="connsiteY22" fmla="*/ 701916 h 1810740"/>
              <a:gd name="connsiteX23" fmla="*/ 0 w 7711134"/>
              <a:gd name="connsiteY23" fmla="*/ 417080 h 1810740"/>
              <a:gd name="connsiteX24" fmla="*/ 386562 w 7711134"/>
              <a:gd name="connsiteY24" fmla="*/ 417080 h 1810740"/>
              <a:gd name="connsiteX25" fmla="*/ 386562 w 7711134"/>
              <a:gd name="connsiteY25" fmla="*/ 1175622 h 1810740"/>
              <a:gd name="connsiteX26" fmla="*/ 447599 w 7711134"/>
              <a:gd name="connsiteY26" fmla="*/ 1382394 h 1810740"/>
              <a:gd name="connsiteX27" fmla="*/ 620534 w 7711134"/>
              <a:gd name="connsiteY27" fmla="*/ 1452153 h 1810740"/>
              <a:gd name="connsiteX28" fmla="*/ 797285 w 7711134"/>
              <a:gd name="connsiteY28" fmla="*/ 1382394 h 1810740"/>
              <a:gd name="connsiteX29" fmla="*/ 862136 w 7711134"/>
              <a:gd name="connsiteY29" fmla="*/ 1175622 h 1810740"/>
              <a:gd name="connsiteX30" fmla="*/ 862136 w 7711134"/>
              <a:gd name="connsiteY30" fmla="*/ 417080 h 1810740"/>
              <a:gd name="connsiteX31" fmla="*/ 1248698 w 7711134"/>
              <a:gd name="connsiteY31" fmla="*/ 417080 h 1810740"/>
              <a:gd name="connsiteX32" fmla="*/ 1248698 w 7711134"/>
              <a:gd name="connsiteY32" fmla="*/ 1780222 h 1810740"/>
              <a:gd name="connsiteX33" fmla="*/ 862136 w 7711134"/>
              <a:gd name="connsiteY33" fmla="*/ 1780222 h 1810740"/>
              <a:gd name="connsiteX34" fmla="*/ 862136 w 7711134"/>
              <a:gd name="connsiteY34" fmla="*/ 1585351 h 1810740"/>
              <a:gd name="connsiteX35" fmla="*/ 789655 w 7711134"/>
              <a:gd name="connsiteY35" fmla="*/ 1668600 h 1810740"/>
              <a:gd name="connsiteX36" fmla="*/ 701916 w 7711134"/>
              <a:gd name="connsiteY36" fmla="*/ 1739035 h 1810740"/>
              <a:gd name="connsiteX37" fmla="*/ 595102 w 7711134"/>
              <a:gd name="connsiteY37" fmla="*/ 1787713 h 1810740"/>
              <a:gd name="connsiteX38" fmla="*/ 462858 w 7711134"/>
              <a:gd name="connsiteY38" fmla="*/ 1805654 h 1810740"/>
              <a:gd name="connsiteX39" fmla="*/ 120800 w 7711134"/>
              <a:gd name="connsiteY39" fmla="*/ 1670866 h 1810740"/>
              <a:gd name="connsiteX40" fmla="*/ 0 w 7711134"/>
              <a:gd name="connsiteY40" fmla="*/ 1299562 h 1810740"/>
              <a:gd name="connsiteX41" fmla="*/ 4956257 w 7711134"/>
              <a:gd name="connsiteY41" fmla="*/ 401821 h 1810740"/>
              <a:gd name="connsiteX42" fmla="*/ 5419114 w 7711134"/>
              <a:gd name="connsiteY42" fmla="*/ 556955 h 1810740"/>
              <a:gd name="connsiteX43" fmla="*/ 5564075 w 7711134"/>
              <a:gd name="connsiteY43" fmla="*/ 989295 h 1810740"/>
              <a:gd name="connsiteX44" fmla="*/ 5564075 w 7711134"/>
              <a:gd name="connsiteY44" fmla="*/ 1780222 h 1810740"/>
              <a:gd name="connsiteX45" fmla="*/ 5190229 w 7711134"/>
              <a:gd name="connsiteY45" fmla="*/ 1780222 h 1810740"/>
              <a:gd name="connsiteX46" fmla="*/ 5190229 w 7711134"/>
              <a:gd name="connsiteY46" fmla="*/ 1632718 h 1810740"/>
              <a:gd name="connsiteX47" fmla="*/ 5019835 w 7711134"/>
              <a:gd name="connsiteY47" fmla="*/ 1758605 h 1810740"/>
              <a:gd name="connsiteX48" fmla="*/ 4778234 w 7711134"/>
              <a:gd name="connsiteY48" fmla="*/ 1805654 h 1810740"/>
              <a:gd name="connsiteX49" fmla="*/ 4596398 w 7711134"/>
              <a:gd name="connsiteY49" fmla="*/ 1778950 h 1810740"/>
              <a:gd name="connsiteX50" fmla="*/ 4447622 w 7711134"/>
              <a:gd name="connsiteY50" fmla="*/ 1698840 h 1810740"/>
              <a:gd name="connsiteX51" fmla="*/ 4347167 w 7711134"/>
              <a:gd name="connsiteY51" fmla="*/ 1567867 h 1810740"/>
              <a:gd name="connsiteX52" fmla="*/ 4310290 w 7711134"/>
              <a:gd name="connsiteY52" fmla="*/ 1388573 h 1810740"/>
              <a:gd name="connsiteX53" fmla="*/ 4310290 w 7711134"/>
              <a:gd name="connsiteY53" fmla="*/ 1383487 h 1810740"/>
              <a:gd name="connsiteX54" fmla="*/ 4350981 w 7711134"/>
              <a:gd name="connsiteY54" fmla="*/ 1190206 h 1810740"/>
              <a:gd name="connsiteX55" fmla="*/ 4464152 w 7711134"/>
              <a:gd name="connsiteY55" fmla="*/ 1055417 h 1810740"/>
              <a:gd name="connsiteX56" fmla="*/ 4637088 w 7711134"/>
              <a:gd name="connsiteY56" fmla="*/ 975307 h 1810740"/>
              <a:gd name="connsiteX57" fmla="*/ 4859616 w 7711134"/>
              <a:gd name="connsiteY57" fmla="*/ 948604 h 1810740"/>
              <a:gd name="connsiteX58" fmla="*/ 5041453 w 7711134"/>
              <a:gd name="connsiteY58" fmla="*/ 963863 h 1810740"/>
              <a:gd name="connsiteX59" fmla="*/ 5192771 w 7711134"/>
              <a:gd name="connsiteY59" fmla="*/ 1004554 h 1810740"/>
              <a:gd name="connsiteX60" fmla="*/ 5192771 w 7711134"/>
              <a:gd name="connsiteY60" fmla="*/ 981665 h 1810740"/>
              <a:gd name="connsiteX61" fmla="*/ 5119020 w 7711134"/>
              <a:gd name="connsiteY61" fmla="*/ 796013 h 1810740"/>
              <a:gd name="connsiteX62" fmla="*/ 4900307 w 7711134"/>
              <a:gd name="connsiteY62" fmla="*/ 732434 h 1810740"/>
              <a:gd name="connsiteX63" fmla="*/ 4703211 w 7711134"/>
              <a:gd name="connsiteY63" fmla="*/ 751508 h 1810740"/>
              <a:gd name="connsiteX64" fmla="*/ 4523917 w 7711134"/>
              <a:gd name="connsiteY64" fmla="*/ 806186 h 1810740"/>
              <a:gd name="connsiteX65" fmla="*/ 4427277 w 7711134"/>
              <a:gd name="connsiteY65" fmla="*/ 511178 h 1810740"/>
              <a:gd name="connsiteX66" fmla="*/ 4661249 w 7711134"/>
              <a:gd name="connsiteY66" fmla="*/ 432339 h 1810740"/>
              <a:gd name="connsiteX67" fmla="*/ 4956257 w 7711134"/>
              <a:gd name="connsiteY67" fmla="*/ 401821 h 1810740"/>
              <a:gd name="connsiteX68" fmla="*/ 7047365 w 7711134"/>
              <a:gd name="connsiteY68" fmla="*/ 391649 h 1810740"/>
              <a:gd name="connsiteX69" fmla="*/ 7342374 w 7711134"/>
              <a:gd name="connsiteY69" fmla="*/ 452685 h 1810740"/>
              <a:gd name="connsiteX70" fmla="*/ 7549642 w 7711134"/>
              <a:gd name="connsiteY70" fmla="*/ 616720 h 1810740"/>
              <a:gd name="connsiteX71" fmla="*/ 7671715 w 7711134"/>
              <a:gd name="connsiteY71" fmla="*/ 853235 h 1810740"/>
              <a:gd name="connsiteX72" fmla="*/ 7711134 w 7711134"/>
              <a:gd name="connsiteY72" fmla="*/ 1131713 h 1810740"/>
              <a:gd name="connsiteX73" fmla="*/ 7711134 w 7711134"/>
              <a:gd name="connsiteY73" fmla="*/ 1136799 h 1810740"/>
              <a:gd name="connsiteX74" fmla="*/ 7709862 w 7711134"/>
              <a:gd name="connsiteY74" fmla="*/ 1185119 h 1810740"/>
              <a:gd name="connsiteX75" fmla="*/ 7706048 w 7711134"/>
              <a:gd name="connsiteY75" fmla="*/ 1233440 h 1810740"/>
              <a:gd name="connsiteX76" fmla="*/ 6757443 w 7711134"/>
              <a:gd name="connsiteY76" fmla="*/ 1233440 h 1810740"/>
              <a:gd name="connsiteX77" fmla="*/ 6873158 w 7711134"/>
              <a:gd name="connsiteY77" fmla="*/ 1433079 h 1810740"/>
              <a:gd name="connsiteX78" fmla="*/ 7090599 w 7711134"/>
              <a:gd name="connsiteY78" fmla="*/ 1500473 h 1810740"/>
              <a:gd name="connsiteX79" fmla="*/ 7263535 w 7711134"/>
              <a:gd name="connsiteY79" fmla="*/ 1467412 h 1810740"/>
              <a:gd name="connsiteX80" fmla="*/ 7421212 w 7711134"/>
              <a:gd name="connsiteY80" fmla="*/ 1360598 h 1810740"/>
              <a:gd name="connsiteX81" fmla="*/ 7642468 w 7711134"/>
              <a:gd name="connsiteY81" fmla="*/ 1556423 h 1810740"/>
              <a:gd name="connsiteX82" fmla="*/ 7408496 w 7711134"/>
              <a:gd name="connsiteY82" fmla="*/ 1743346 h 1810740"/>
              <a:gd name="connsiteX83" fmla="*/ 7085513 w 7711134"/>
              <a:gd name="connsiteY83" fmla="*/ 1810740 h 1810740"/>
              <a:gd name="connsiteX84" fmla="*/ 6801949 w 7711134"/>
              <a:gd name="connsiteY84" fmla="*/ 1759877 h 1810740"/>
              <a:gd name="connsiteX85" fmla="*/ 6575607 w 7711134"/>
              <a:gd name="connsiteY85" fmla="*/ 1614916 h 1810740"/>
              <a:gd name="connsiteX86" fmla="*/ 6426831 w 7711134"/>
              <a:gd name="connsiteY86" fmla="*/ 1392388 h 1810740"/>
              <a:gd name="connsiteX87" fmla="*/ 6373424 w 7711134"/>
              <a:gd name="connsiteY87" fmla="*/ 1106281 h 1810740"/>
              <a:gd name="connsiteX88" fmla="*/ 6373424 w 7711134"/>
              <a:gd name="connsiteY88" fmla="*/ 1101194 h 1810740"/>
              <a:gd name="connsiteX89" fmla="*/ 6423016 w 7711134"/>
              <a:gd name="connsiteY89" fmla="*/ 826532 h 1810740"/>
              <a:gd name="connsiteX90" fmla="*/ 6561619 w 7711134"/>
              <a:gd name="connsiteY90" fmla="*/ 600189 h 1810740"/>
              <a:gd name="connsiteX91" fmla="*/ 6773974 w 7711134"/>
              <a:gd name="connsiteY91" fmla="*/ 447598 h 1810740"/>
              <a:gd name="connsiteX92" fmla="*/ 7047365 w 7711134"/>
              <a:gd name="connsiteY92" fmla="*/ 391649 h 1810740"/>
              <a:gd name="connsiteX93" fmla="*/ 2119988 w 7711134"/>
              <a:gd name="connsiteY93" fmla="*/ 391649 h 1810740"/>
              <a:gd name="connsiteX94" fmla="*/ 2462045 w 7711134"/>
              <a:gd name="connsiteY94" fmla="*/ 526437 h 1810740"/>
              <a:gd name="connsiteX95" fmla="*/ 2582846 w 7711134"/>
              <a:gd name="connsiteY95" fmla="*/ 897740 h 1810740"/>
              <a:gd name="connsiteX96" fmla="*/ 2582846 w 7711134"/>
              <a:gd name="connsiteY96" fmla="*/ 1780222 h 1810740"/>
              <a:gd name="connsiteX97" fmla="*/ 2196283 w 7711134"/>
              <a:gd name="connsiteY97" fmla="*/ 1780222 h 1810740"/>
              <a:gd name="connsiteX98" fmla="*/ 2196283 w 7711134"/>
              <a:gd name="connsiteY98" fmla="*/ 1021680 h 1810740"/>
              <a:gd name="connsiteX99" fmla="*/ 2135247 w 7711134"/>
              <a:gd name="connsiteY99" fmla="*/ 814908 h 1810740"/>
              <a:gd name="connsiteX100" fmla="*/ 1962311 w 7711134"/>
              <a:gd name="connsiteY100" fmla="*/ 745150 h 1810740"/>
              <a:gd name="connsiteX101" fmla="*/ 1785561 w 7711134"/>
              <a:gd name="connsiteY101" fmla="*/ 814908 h 1810740"/>
              <a:gd name="connsiteX102" fmla="*/ 1720710 w 7711134"/>
              <a:gd name="connsiteY102" fmla="*/ 1021680 h 1810740"/>
              <a:gd name="connsiteX103" fmla="*/ 1720710 w 7711134"/>
              <a:gd name="connsiteY103" fmla="*/ 1780222 h 1810740"/>
              <a:gd name="connsiteX104" fmla="*/ 1334147 w 7711134"/>
              <a:gd name="connsiteY104" fmla="*/ 1780222 h 1810740"/>
              <a:gd name="connsiteX105" fmla="*/ 1334147 w 7711134"/>
              <a:gd name="connsiteY105" fmla="*/ 417080 h 1810740"/>
              <a:gd name="connsiteX106" fmla="*/ 1720710 w 7711134"/>
              <a:gd name="connsiteY106" fmla="*/ 417080 h 1810740"/>
              <a:gd name="connsiteX107" fmla="*/ 1720710 w 7711134"/>
              <a:gd name="connsiteY107" fmla="*/ 611951 h 1810740"/>
              <a:gd name="connsiteX108" fmla="*/ 1793190 w 7711134"/>
              <a:gd name="connsiteY108" fmla="*/ 528702 h 1810740"/>
              <a:gd name="connsiteX109" fmla="*/ 1880930 w 7711134"/>
              <a:gd name="connsiteY109" fmla="*/ 458268 h 1810740"/>
              <a:gd name="connsiteX110" fmla="*/ 1987743 w 7711134"/>
              <a:gd name="connsiteY110" fmla="*/ 409590 h 1810740"/>
              <a:gd name="connsiteX111" fmla="*/ 2119988 w 7711134"/>
              <a:gd name="connsiteY111" fmla="*/ 391649 h 1810740"/>
              <a:gd name="connsiteX112" fmla="*/ 5703026 w 7711134"/>
              <a:gd name="connsiteY112" fmla="*/ 68665 h 1810740"/>
              <a:gd name="connsiteX113" fmla="*/ 6089589 w 7711134"/>
              <a:gd name="connsiteY113" fmla="*/ 68665 h 1810740"/>
              <a:gd name="connsiteX114" fmla="*/ 6089589 w 7711134"/>
              <a:gd name="connsiteY114" fmla="*/ 417080 h 1810740"/>
              <a:gd name="connsiteX115" fmla="*/ 6410029 w 7711134"/>
              <a:gd name="connsiteY115" fmla="*/ 417080 h 1810740"/>
              <a:gd name="connsiteX116" fmla="*/ 6410029 w 7711134"/>
              <a:gd name="connsiteY116" fmla="*/ 747693 h 1810740"/>
              <a:gd name="connsiteX117" fmla="*/ 6089589 w 7711134"/>
              <a:gd name="connsiteY117" fmla="*/ 747693 h 1810740"/>
              <a:gd name="connsiteX118" fmla="*/ 6089589 w 7711134"/>
              <a:gd name="connsiteY118" fmla="*/ 1330080 h 1810740"/>
              <a:gd name="connsiteX119" fmla="*/ 6214204 w 7711134"/>
              <a:gd name="connsiteY119" fmla="*/ 1462325 h 1810740"/>
              <a:gd name="connsiteX120" fmla="*/ 6404943 w 7711134"/>
              <a:gd name="connsiteY120" fmla="*/ 1414005 h 1810740"/>
              <a:gd name="connsiteX121" fmla="*/ 6404943 w 7711134"/>
              <a:gd name="connsiteY121" fmla="*/ 1724272 h 1810740"/>
              <a:gd name="connsiteX122" fmla="*/ 6270154 w 7711134"/>
              <a:gd name="connsiteY122" fmla="*/ 1781494 h 1810740"/>
              <a:gd name="connsiteX123" fmla="*/ 6099761 w 7711134"/>
              <a:gd name="connsiteY123" fmla="*/ 1803111 h 1810740"/>
              <a:gd name="connsiteX124" fmla="*/ 5938270 w 7711134"/>
              <a:gd name="connsiteY124" fmla="*/ 1784037 h 1810740"/>
              <a:gd name="connsiteX125" fmla="*/ 5813654 w 7711134"/>
              <a:gd name="connsiteY125" fmla="*/ 1716643 h 1810740"/>
              <a:gd name="connsiteX126" fmla="*/ 5732273 w 7711134"/>
              <a:gd name="connsiteY126" fmla="*/ 1590755 h 1810740"/>
              <a:gd name="connsiteX127" fmla="*/ 5703026 w 7711134"/>
              <a:gd name="connsiteY127" fmla="*/ 1393659 h 1810740"/>
              <a:gd name="connsiteX128" fmla="*/ 5703026 w 7711134"/>
              <a:gd name="connsiteY128" fmla="*/ 747693 h 1810740"/>
              <a:gd name="connsiteX129" fmla="*/ 5540263 w 7711134"/>
              <a:gd name="connsiteY129" fmla="*/ 747693 h 1810740"/>
              <a:gd name="connsiteX130" fmla="*/ 5540263 w 7711134"/>
              <a:gd name="connsiteY130" fmla="*/ 417080 h 1810740"/>
              <a:gd name="connsiteX131" fmla="*/ 5703026 w 7711134"/>
              <a:gd name="connsiteY131" fmla="*/ 417080 h 1810740"/>
              <a:gd name="connsiteX132" fmla="*/ 2698813 w 7711134"/>
              <a:gd name="connsiteY132" fmla="*/ 0 h 1810740"/>
              <a:gd name="connsiteX133" fmla="*/ 3393100 w 7711134"/>
              <a:gd name="connsiteY133" fmla="*/ 0 h 1810740"/>
              <a:gd name="connsiteX134" fmla="*/ 3775847 w 7711134"/>
              <a:gd name="connsiteY134" fmla="*/ 67394 h 1810740"/>
              <a:gd name="connsiteX135" fmla="*/ 4075942 w 7711134"/>
              <a:gd name="connsiteY135" fmla="*/ 254317 h 1810740"/>
              <a:gd name="connsiteX136" fmla="*/ 4270495 w 7711134"/>
              <a:gd name="connsiteY136" fmla="*/ 535338 h 1810740"/>
              <a:gd name="connsiteX137" fmla="*/ 4339161 w 7711134"/>
              <a:gd name="connsiteY137" fmla="*/ 885025 h 1810740"/>
              <a:gd name="connsiteX138" fmla="*/ 4339161 w 7711134"/>
              <a:gd name="connsiteY138" fmla="*/ 890111 h 1810740"/>
              <a:gd name="connsiteX139" fmla="*/ 4270495 w 7711134"/>
              <a:gd name="connsiteY139" fmla="*/ 1241069 h 1810740"/>
              <a:gd name="connsiteX140" fmla="*/ 4075942 w 7711134"/>
              <a:gd name="connsiteY140" fmla="*/ 1523361 h 1810740"/>
              <a:gd name="connsiteX141" fmla="*/ 3937975 w 7711134"/>
              <a:gd name="connsiteY141" fmla="*/ 1630175 h 1810740"/>
              <a:gd name="connsiteX142" fmla="*/ 3920682 w 7711134"/>
              <a:gd name="connsiteY142" fmla="*/ 1638855 h 1810740"/>
              <a:gd name="connsiteX143" fmla="*/ 4011466 w 7711134"/>
              <a:gd name="connsiteY143" fmla="*/ 1796098 h 1810740"/>
              <a:gd name="connsiteX144" fmla="*/ 3262708 w 7711134"/>
              <a:gd name="connsiteY144" fmla="*/ 1794611 h 1810740"/>
              <a:gd name="connsiteX145" fmla="*/ 3635800 w 7711134"/>
              <a:gd name="connsiteY145" fmla="*/ 1145425 h 1810740"/>
              <a:gd name="connsiteX146" fmla="*/ 3734765 w 7711134"/>
              <a:gd name="connsiteY146" fmla="*/ 1316837 h 1810740"/>
              <a:gd name="connsiteX147" fmla="*/ 3780934 w 7711134"/>
              <a:gd name="connsiteY147" fmla="*/ 1279217 h 1810740"/>
              <a:gd name="connsiteX148" fmla="*/ 3890290 w 7711134"/>
              <a:gd name="connsiteY148" fmla="*/ 1111367 h 1810740"/>
              <a:gd name="connsiteX149" fmla="*/ 3929709 w 7711134"/>
              <a:gd name="connsiteY149" fmla="*/ 895197 h 1810740"/>
              <a:gd name="connsiteX150" fmla="*/ 3929709 w 7711134"/>
              <a:gd name="connsiteY150" fmla="*/ 890111 h 1810740"/>
              <a:gd name="connsiteX151" fmla="*/ 3890290 w 7711134"/>
              <a:gd name="connsiteY151" fmla="*/ 673941 h 1810740"/>
              <a:gd name="connsiteX152" fmla="*/ 3780934 w 7711134"/>
              <a:gd name="connsiteY152" fmla="*/ 503548 h 1810740"/>
              <a:gd name="connsiteX153" fmla="*/ 3611813 w 7711134"/>
              <a:gd name="connsiteY153" fmla="*/ 392920 h 1810740"/>
              <a:gd name="connsiteX154" fmla="*/ 3393100 w 7711134"/>
              <a:gd name="connsiteY154" fmla="*/ 353501 h 1810740"/>
              <a:gd name="connsiteX155" fmla="*/ 3090462 w 7711134"/>
              <a:gd name="connsiteY155" fmla="*/ 353501 h 1810740"/>
              <a:gd name="connsiteX156" fmla="*/ 3090462 w 7711134"/>
              <a:gd name="connsiteY156" fmla="*/ 449991 h 1810740"/>
              <a:gd name="connsiteX157" fmla="*/ 3267039 w 7711134"/>
              <a:gd name="connsiteY157" fmla="*/ 449991 h 1810740"/>
              <a:gd name="connsiteX158" fmla="*/ 2891373 w 7711134"/>
              <a:gd name="connsiteY158" fmla="*/ 1097691 h 1810740"/>
              <a:gd name="connsiteX159" fmla="*/ 2515707 w 7711134"/>
              <a:gd name="connsiteY159" fmla="*/ 449991 h 1810740"/>
              <a:gd name="connsiteX160" fmla="*/ 2698813 w 7711134"/>
              <a:gd name="connsiteY160" fmla="*/ 449991 h 181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7711134" h="1810740">
                <a:moveTo>
                  <a:pt x="4951170" y="1180033"/>
                </a:moveTo>
                <a:cubicBezTo>
                  <a:pt x="4868093" y="1180033"/>
                  <a:pt x="4802818" y="1196139"/>
                  <a:pt x="4755346" y="1228353"/>
                </a:cubicBezTo>
                <a:cubicBezTo>
                  <a:pt x="4707874" y="1260567"/>
                  <a:pt x="4684137" y="1307192"/>
                  <a:pt x="4684137" y="1368228"/>
                </a:cubicBezTo>
                <a:lnTo>
                  <a:pt x="4684137" y="1373314"/>
                </a:lnTo>
                <a:cubicBezTo>
                  <a:pt x="4684137" y="1425873"/>
                  <a:pt x="4703635" y="1466564"/>
                  <a:pt x="4742630" y="1495387"/>
                </a:cubicBezTo>
                <a:cubicBezTo>
                  <a:pt x="4781625" y="1524209"/>
                  <a:pt x="4832489" y="1538621"/>
                  <a:pt x="4895220" y="1538621"/>
                </a:cubicBezTo>
                <a:cubicBezTo>
                  <a:pt x="4986775" y="1538621"/>
                  <a:pt x="5060103" y="1516580"/>
                  <a:pt x="5115205" y="1472498"/>
                </a:cubicBezTo>
                <a:cubicBezTo>
                  <a:pt x="5170307" y="1428416"/>
                  <a:pt x="5197858" y="1370771"/>
                  <a:pt x="5197858" y="1299562"/>
                </a:cubicBezTo>
                <a:lnTo>
                  <a:pt x="5197858" y="1230896"/>
                </a:lnTo>
                <a:cubicBezTo>
                  <a:pt x="5163949" y="1215637"/>
                  <a:pt x="5126225" y="1203345"/>
                  <a:pt x="5084687" y="1194020"/>
                </a:cubicBezTo>
                <a:cubicBezTo>
                  <a:pt x="5043148" y="1184695"/>
                  <a:pt x="4998643" y="1180033"/>
                  <a:pt x="4951170" y="1180033"/>
                </a:cubicBezTo>
                <a:close/>
                <a:moveTo>
                  <a:pt x="2698813" y="1145424"/>
                </a:moveTo>
                <a:lnTo>
                  <a:pt x="3090462" y="1145424"/>
                </a:lnTo>
                <a:lnTo>
                  <a:pt x="3090462" y="1426721"/>
                </a:lnTo>
                <a:lnTo>
                  <a:pt x="3201503" y="1426721"/>
                </a:lnTo>
                <a:lnTo>
                  <a:pt x="3201503" y="1780222"/>
                </a:lnTo>
                <a:lnTo>
                  <a:pt x="2698813" y="1780222"/>
                </a:lnTo>
                <a:close/>
                <a:moveTo>
                  <a:pt x="7047365" y="701916"/>
                </a:moveTo>
                <a:cubicBezTo>
                  <a:pt x="6965984" y="701916"/>
                  <a:pt x="6900285" y="728195"/>
                  <a:pt x="6850269" y="780754"/>
                </a:cubicBezTo>
                <a:cubicBezTo>
                  <a:pt x="6800254" y="833313"/>
                  <a:pt x="6767616" y="903674"/>
                  <a:pt x="6752357" y="991838"/>
                </a:cubicBezTo>
                <a:lnTo>
                  <a:pt x="7334744" y="991838"/>
                </a:lnTo>
                <a:cubicBezTo>
                  <a:pt x="7322877" y="905370"/>
                  <a:pt x="7292357" y="835433"/>
                  <a:pt x="7243190" y="782026"/>
                </a:cubicBezTo>
                <a:cubicBezTo>
                  <a:pt x="7194022" y="728619"/>
                  <a:pt x="7128747" y="701916"/>
                  <a:pt x="7047365" y="701916"/>
                </a:cubicBezTo>
                <a:close/>
                <a:moveTo>
                  <a:pt x="0" y="417080"/>
                </a:moveTo>
                <a:lnTo>
                  <a:pt x="386562" y="417080"/>
                </a:lnTo>
                <a:lnTo>
                  <a:pt x="386562" y="1175622"/>
                </a:lnTo>
                <a:cubicBezTo>
                  <a:pt x="386562" y="1266965"/>
                  <a:pt x="406909" y="1335888"/>
                  <a:pt x="447599" y="1382394"/>
                </a:cubicBezTo>
                <a:cubicBezTo>
                  <a:pt x="488289" y="1428900"/>
                  <a:pt x="545934" y="1452153"/>
                  <a:pt x="620534" y="1452153"/>
                </a:cubicBezTo>
                <a:cubicBezTo>
                  <a:pt x="695134" y="1452153"/>
                  <a:pt x="754051" y="1428900"/>
                  <a:pt x="797285" y="1382394"/>
                </a:cubicBezTo>
                <a:cubicBezTo>
                  <a:pt x="840519" y="1335888"/>
                  <a:pt x="862136" y="1266965"/>
                  <a:pt x="862136" y="1175622"/>
                </a:cubicBezTo>
                <a:lnTo>
                  <a:pt x="862136" y="417080"/>
                </a:lnTo>
                <a:lnTo>
                  <a:pt x="1248698" y="417080"/>
                </a:lnTo>
                <a:lnTo>
                  <a:pt x="1248698" y="1780222"/>
                </a:lnTo>
                <a:lnTo>
                  <a:pt x="862136" y="1780222"/>
                </a:lnTo>
                <a:lnTo>
                  <a:pt x="862136" y="1585351"/>
                </a:lnTo>
                <a:cubicBezTo>
                  <a:pt x="840095" y="1614386"/>
                  <a:pt x="815935" y="1642136"/>
                  <a:pt x="789655" y="1668600"/>
                </a:cubicBezTo>
                <a:cubicBezTo>
                  <a:pt x="763376" y="1695065"/>
                  <a:pt x="734129" y="1718544"/>
                  <a:pt x="701916" y="1739035"/>
                </a:cubicBezTo>
                <a:cubicBezTo>
                  <a:pt x="669702" y="1759526"/>
                  <a:pt x="634099" y="1775752"/>
                  <a:pt x="595102" y="1787713"/>
                </a:cubicBezTo>
                <a:cubicBezTo>
                  <a:pt x="556108" y="1799674"/>
                  <a:pt x="512025" y="1805654"/>
                  <a:pt x="462858" y="1805654"/>
                </a:cubicBezTo>
                <a:cubicBezTo>
                  <a:pt x="315353" y="1805654"/>
                  <a:pt x="201334" y="1760724"/>
                  <a:pt x="120800" y="1670866"/>
                </a:cubicBezTo>
                <a:cubicBezTo>
                  <a:pt x="40266" y="1581007"/>
                  <a:pt x="0" y="1457239"/>
                  <a:pt x="0" y="1299562"/>
                </a:cubicBezTo>
                <a:close/>
                <a:moveTo>
                  <a:pt x="4956257" y="401821"/>
                </a:moveTo>
                <a:cubicBezTo>
                  <a:pt x="5168187" y="401821"/>
                  <a:pt x="5322473" y="453533"/>
                  <a:pt x="5419114" y="556955"/>
                </a:cubicBezTo>
                <a:cubicBezTo>
                  <a:pt x="5515755" y="660377"/>
                  <a:pt x="5564075" y="804491"/>
                  <a:pt x="5564075" y="989295"/>
                </a:cubicBezTo>
                <a:lnTo>
                  <a:pt x="5564075" y="1780222"/>
                </a:lnTo>
                <a:lnTo>
                  <a:pt x="5190229" y="1780222"/>
                </a:lnTo>
                <a:lnTo>
                  <a:pt x="5190229" y="1632718"/>
                </a:lnTo>
                <a:cubicBezTo>
                  <a:pt x="5142755" y="1685277"/>
                  <a:pt x="5085959" y="1727239"/>
                  <a:pt x="5019835" y="1758605"/>
                </a:cubicBezTo>
                <a:cubicBezTo>
                  <a:pt x="4953713" y="1789971"/>
                  <a:pt x="4873180" y="1805654"/>
                  <a:pt x="4778234" y="1805654"/>
                </a:cubicBezTo>
                <a:cubicBezTo>
                  <a:pt x="4713808" y="1805654"/>
                  <a:pt x="4653196" y="1796753"/>
                  <a:pt x="4596398" y="1778950"/>
                </a:cubicBezTo>
                <a:cubicBezTo>
                  <a:pt x="4539600" y="1761148"/>
                  <a:pt x="4490008" y="1734445"/>
                  <a:pt x="4447622" y="1698840"/>
                </a:cubicBezTo>
                <a:cubicBezTo>
                  <a:pt x="4405236" y="1663236"/>
                  <a:pt x="4371751" y="1619578"/>
                  <a:pt x="4347167" y="1567867"/>
                </a:cubicBezTo>
                <a:cubicBezTo>
                  <a:pt x="4322583" y="1516156"/>
                  <a:pt x="4310290" y="1456391"/>
                  <a:pt x="4310290" y="1388573"/>
                </a:cubicBezTo>
                <a:lnTo>
                  <a:pt x="4310290" y="1383487"/>
                </a:lnTo>
                <a:cubicBezTo>
                  <a:pt x="4310290" y="1308887"/>
                  <a:pt x="4323854" y="1244460"/>
                  <a:pt x="4350981" y="1190206"/>
                </a:cubicBezTo>
                <a:cubicBezTo>
                  <a:pt x="4378108" y="1135951"/>
                  <a:pt x="4415832" y="1091022"/>
                  <a:pt x="4464152" y="1055417"/>
                </a:cubicBezTo>
                <a:cubicBezTo>
                  <a:pt x="4512473" y="1019813"/>
                  <a:pt x="4570118" y="993109"/>
                  <a:pt x="4637088" y="975307"/>
                </a:cubicBezTo>
                <a:cubicBezTo>
                  <a:pt x="4704059" y="957505"/>
                  <a:pt x="4778234" y="948604"/>
                  <a:pt x="4859616" y="948604"/>
                </a:cubicBezTo>
                <a:cubicBezTo>
                  <a:pt x="4929129" y="948604"/>
                  <a:pt x="4989741" y="953690"/>
                  <a:pt x="5041453" y="963863"/>
                </a:cubicBezTo>
                <a:cubicBezTo>
                  <a:pt x="5093164" y="974036"/>
                  <a:pt x="5143603" y="987599"/>
                  <a:pt x="5192771" y="1004554"/>
                </a:cubicBezTo>
                <a:lnTo>
                  <a:pt x="5192771" y="981665"/>
                </a:lnTo>
                <a:cubicBezTo>
                  <a:pt x="5192771" y="900284"/>
                  <a:pt x="5168187" y="838400"/>
                  <a:pt x="5119020" y="796013"/>
                </a:cubicBezTo>
                <a:cubicBezTo>
                  <a:pt x="5069852" y="753627"/>
                  <a:pt x="4996947" y="732434"/>
                  <a:pt x="4900307" y="732434"/>
                </a:cubicBezTo>
                <a:cubicBezTo>
                  <a:pt x="4825707" y="732434"/>
                  <a:pt x="4760009" y="738792"/>
                  <a:pt x="4703211" y="751508"/>
                </a:cubicBezTo>
                <a:cubicBezTo>
                  <a:pt x="4646413" y="764224"/>
                  <a:pt x="4586648" y="782450"/>
                  <a:pt x="4523917" y="806186"/>
                </a:cubicBezTo>
                <a:lnTo>
                  <a:pt x="4427277" y="511178"/>
                </a:lnTo>
                <a:cubicBezTo>
                  <a:pt x="4501876" y="478964"/>
                  <a:pt x="4579867" y="452685"/>
                  <a:pt x="4661249" y="432339"/>
                </a:cubicBezTo>
                <a:cubicBezTo>
                  <a:pt x="4742630" y="411994"/>
                  <a:pt x="4840966" y="401821"/>
                  <a:pt x="4956257" y="401821"/>
                </a:cubicBezTo>
                <a:close/>
                <a:moveTo>
                  <a:pt x="7047365" y="391649"/>
                </a:moveTo>
                <a:cubicBezTo>
                  <a:pt x="7160961" y="391649"/>
                  <a:pt x="7259297" y="411994"/>
                  <a:pt x="7342374" y="452685"/>
                </a:cubicBezTo>
                <a:cubicBezTo>
                  <a:pt x="7425451" y="493376"/>
                  <a:pt x="7494540" y="548054"/>
                  <a:pt x="7549642" y="616720"/>
                </a:cubicBezTo>
                <a:cubicBezTo>
                  <a:pt x="7604745" y="685385"/>
                  <a:pt x="7645435" y="764224"/>
                  <a:pt x="7671715" y="853235"/>
                </a:cubicBezTo>
                <a:cubicBezTo>
                  <a:pt x="7697995" y="942246"/>
                  <a:pt x="7711134" y="1035072"/>
                  <a:pt x="7711134" y="1131713"/>
                </a:cubicBezTo>
                <a:lnTo>
                  <a:pt x="7711134" y="1136799"/>
                </a:lnTo>
                <a:cubicBezTo>
                  <a:pt x="7711134" y="1155449"/>
                  <a:pt x="7710710" y="1171556"/>
                  <a:pt x="7709862" y="1185119"/>
                </a:cubicBezTo>
                <a:cubicBezTo>
                  <a:pt x="7709015" y="1198683"/>
                  <a:pt x="7707743" y="1214789"/>
                  <a:pt x="7706048" y="1233440"/>
                </a:cubicBezTo>
                <a:lnTo>
                  <a:pt x="6757443" y="1233440"/>
                </a:lnTo>
                <a:cubicBezTo>
                  <a:pt x="6776093" y="1321603"/>
                  <a:pt x="6814665" y="1388149"/>
                  <a:pt x="6873158" y="1433079"/>
                </a:cubicBezTo>
                <a:cubicBezTo>
                  <a:pt x="6931651" y="1478008"/>
                  <a:pt x="7004131" y="1500473"/>
                  <a:pt x="7090599" y="1500473"/>
                </a:cubicBezTo>
                <a:cubicBezTo>
                  <a:pt x="7155027" y="1500473"/>
                  <a:pt x="7212672" y="1489452"/>
                  <a:pt x="7263535" y="1467412"/>
                </a:cubicBezTo>
                <a:cubicBezTo>
                  <a:pt x="7314399" y="1445371"/>
                  <a:pt x="7366958" y="1409766"/>
                  <a:pt x="7421212" y="1360598"/>
                </a:cubicBezTo>
                <a:lnTo>
                  <a:pt x="7642468" y="1556423"/>
                </a:lnTo>
                <a:cubicBezTo>
                  <a:pt x="7578041" y="1636109"/>
                  <a:pt x="7500051" y="1698417"/>
                  <a:pt x="7408496" y="1743346"/>
                </a:cubicBezTo>
                <a:cubicBezTo>
                  <a:pt x="7316942" y="1788275"/>
                  <a:pt x="7209281" y="1810740"/>
                  <a:pt x="7085513" y="1810740"/>
                </a:cubicBezTo>
                <a:cubicBezTo>
                  <a:pt x="6983786" y="1810740"/>
                  <a:pt x="6889265" y="1793786"/>
                  <a:pt x="6801949" y="1759877"/>
                </a:cubicBezTo>
                <a:cubicBezTo>
                  <a:pt x="6714633" y="1725968"/>
                  <a:pt x="6639185" y="1677647"/>
                  <a:pt x="6575607" y="1614916"/>
                </a:cubicBezTo>
                <a:cubicBezTo>
                  <a:pt x="6512027" y="1552184"/>
                  <a:pt x="6462435" y="1478008"/>
                  <a:pt x="6426831" y="1392388"/>
                </a:cubicBezTo>
                <a:cubicBezTo>
                  <a:pt x="6391227" y="1306768"/>
                  <a:pt x="6373424" y="1211399"/>
                  <a:pt x="6373424" y="1106281"/>
                </a:cubicBezTo>
                <a:lnTo>
                  <a:pt x="6373424" y="1101194"/>
                </a:lnTo>
                <a:cubicBezTo>
                  <a:pt x="6373424" y="1004554"/>
                  <a:pt x="6389955" y="912999"/>
                  <a:pt x="6423016" y="826532"/>
                </a:cubicBezTo>
                <a:cubicBezTo>
                  <a:pt x="6456077" y="740064"/>
                  <a:pt x="6502279" y="664616"/>
                  <a:pt x="6561619" y="600189"/>
                </a:cubicBezTo>
                <a:cubicBezTo>
                  <a:pt x="6620960" y="535762"/>
                  <a:pt x="6691745" y="484898"/>
                  <a:pt x="6773974" y="447598"/>
                </a:cubicBezTo>
                <a:cubicBezTo>
                  <a:pt x="6856204" y="410299"/>
                  <a:pt x="6947334" y="391649"/>
                  <a:pt x="7047365" y="391649"/>
                </a:cubicBezTo>
                <a:close/>
                <a:moveTo>
                  <a:pt x="2119988" y="391649"/>
                </a:moveTo>
                <a:cubicBezTo>
                  <a:pt x="2267492" y="391649"/>
                  <a:pt x="2381511" y="436578"/>
                  <a:pt x="2462045" y="526437"/>
                </a:cubicBezTo>
                <a:cubicBezTo>
                  <a:pt x="2542579" y="616296"/>
                  <a:pt x="2582846" y="740064"/>
                  <a:pt x="2582846" y="897740"/>
                </a:cubicBezTo>
                <a:lnTo>
                  <a:pt x="2582846" y="1780222"/>
                </a:lnTo>
                <a:lnTo>
                  <a:pt x="2196283" y="1780222"/>
                </a:lnTo>
                <a:lnTo>
                  <a:pt x="2196283" y="1021680"/>
                </a:lnTo>
                <a:cubicBezTo>
                  <a:pt x="2196283" y="930338"/>
                  <a:pt x="2175938" y="861414"/>
                  <a:pt x="2135247" y="814908"/>
                </a:cubicBezTo>
                <a:cubicBezTo>
                  <a:pt x="2094557" y="768403"/>
                  <a:pt x="2036911" y="745150"/>
                  <a:pt x="1962311" y="745150"/>
                </a:cubicBezTo>
                <a:cubicBezTo>
                  <a:pt x="1887712" y="745150"/>
                  <a:pt x="1828795" y="768403"/>
                  <a:pt x="1785561" y="814908"/>
                </a:cubicBezTo>
                <a:cubicBezTo>
                  <a:pt x="1742327" y="861414"/>
                  <a:pt x="1720710" y="930338"/>
                  <a:pt x="1720710" y="1021680"/>
                </a:cubicBezTo>
                <a:lnTo>
                  <a:pt x="1720710" y="1780222"/>
                </a:lnTo>
                <a:lnTo>
                  <a:pt x="1334147" y="1780222"/>
                </a:lnTo>
                <a:lnTo>
                  <a:pt x="1334147" y="417080"/>
                </a:lnTo>
                <a:lnTo>
                  <a:pt x="1720710" y="417080"/>
                </a:lnTo>
                <a:lnTo>
                  <a:pt x="1720710" y="611951"/>
                </a:lnTo>
                <a:cubicBezTo>
                  <a:pt x="1742751" y="582917"/>
                  <a:pt x="1766911" y="555167"/>
                  <a:pt x="1793190" y="528702"/>
                </a:cubicBezTo>
                <a:cubicBezTo>
                  <a:pt x="1819470" y="502237"/>
                  <a:pt x="1848716" y="478759"/>
                  <a:pt x="1880930" y="458268"/>
                </a:cubicBezTo>
                <a:cubicBezTo>
                  <a:pt x="1913143" y="437777"/>
                  <a:pt x="1948748" y="421551"/>
                  <a:pt x="1987743" y="409590"/>
                </a:cubicBezTo>
                <a:cubicBezTo>
                  <a:pt x="2026738" y="397629"/>
                  <a:pt x="2070820" y="391649"/>
                  <a:pt x="2119988" y="391649"/>
                </a:cubicBezTo>
                <a:close/>
                <a:moveTo>
                  <a:pt x="5703026" y="68665"/>
                </a:moveTo>
                <a:lnTo>
                  <a:pt x="6089589" y="68665"/>
                </a:lnTo>
                <a:lnTo>
                  <a:pt x="6089589" y="417080"/>
                </a:lnTo>
                <a:lnTo>
                  <a:pt x="6410029" y="417080"/>
                </a:lnTo>
                <a:lnTo>
                  <a:pt x="6410029" y="747693"/>
                </a:lnTo>
                <a:lnTo>
                  <a:pt x="6089589" y="747693"/>
                </a:lnTo>
                <a:lnTo>
                  <a:pt x="6089589" y="1330080"/>
                </a:lnTo>
                <a:cubicBezTo>
                  <a:pt x="6089589" y="1418244"/>
                  <a:pt x="6131127" y="1462325"/>
                  <a:pt x="6214204" y="1462325"/>
                </a:cubicBezTo>
                <a:cubicBezTo>
                  <a:pt x="6282023" y="1462325"/>
                  <a:pt x="6345602" y="1446218"/>
                  <a:pt x="6404943" y="1414005"/>
                </a:cubicBezTo>
                <a:lnTo>
                  <a:pt x="6404943" y="1724272"/>
                </a:lnTo>
                <a:cubicBezTo>
                  <a:pt x="6364251" y="1748009"/>
                  <a:pt x="6319322" y="1767083"/>
                  <a:pt x="6270154" y="1781494"/>
                </a:cubicBezTo>
                <a:cubicBezTo>
                  <a:pt x="6220986" y="1795905"/>
                  <a:pt x="6164189" y="1803111"/>
                  <a:pt x="6099761" y="1803111"/>
                </a:cubicBezTo>
                <a:cubicBezTo>
                  <a:pt x="6040421" y="1803111"/>
                  <a:pt x="5986590" y="1796753"/>
                  <a:pt x="5938270" y="1784037"/>
                </a:cubicBezTo>
                <a:cubicBezTo>
                  <a:pt x="5889949" y="1771321"/>
                  <a:pt x="5848411" y="1748856"/>
                  <a:pt x="5813654" y="1716643"/>
                </a:cubicBezTo>
                <a:cubicBezTo>
                  <a:pt x="5778897" y="1684429"/>
                  <a:pt x="5751771" y="1642467"/>
                  <a:pt x="5732273" y="1590755"/>
                </a:cubicBezTo>
                <a:cubicBezTo>
                  <a:pt x="5712775" y="1539044"/>
                  <a:pt x="5703026" y="1473346"/>
                  <a:pt x="5703026" y="1393659"/>
                </a:cubicBezTo>
                <a:lnTo>
                  <a:pt x="5703026" y="747693"/>
                </a:lnTo>
                <a:lnTo>
                  <a:pt x="5540263" y="747693"/>
                </a:lnTo>
                <a:lnTo>
                  <a:pt x="5540263" y="417080"/>
                </a:lnTo>
                <a:lnTo>
                  <a:pt x="5703026" y="417080"/>
                </a:lnTo>
                <a:close/>
                <a:moveTo>
                  <a:pt x="2698813" y="0"/>
                </a:moveTo>
                <a:lnTo>
                  <a:pt x="3393100" y="0"/>
                </a:lnTo>
                <a:cubicBezTo>
                  <a:pt x="3532126" y="0"/>
                  <a:pt x="3659709" y="22464"/>
                  <a:pt x="3775847" y="67394"/>
                </a:cubicBezTo>
                <a:cubicBezTo>
                  <a:pt x="3891986" y="112323"/>
                  <a:pt x="3992017" y="174631"/>
                  <a:pt x="4075942" y="254317"/>
                </a:cubicBezTo>
                <a:cubicBezTo>
                  <a:pt x="4159867" y="334003"/>
                  <a:pt x="4224718" y="427677"/>
                  <a:pt x="4270495" y="535338"/>
                </a:cubicBezTo>
                <a:cubicBezTo>
                  <a:pt x="4316272" y="642999"/>
                  <a:pt x="4339161" y="759561"/>
                  <a:pt x="4339161" y="885025"/>
                </a:cubicBezTo>
                <a:lnTo>
                  <a:pt x="4339161" y="890111"/>
                </a:lnTo>
                <a:cubicBezTo>
                  <a:pt x="4339161" y="1015574"/>
                  <a:pt x="4316272" y="1132560"/>
                  <a:pt x="4270495" y="1241069"/>
                </a:cubicBezTo>
                <a:cubicBezTo>
                  <a:pt x="4224718" y="1349578"/>
                  <a:pt x="4159867" y="1443675"/>
                  <a:pt x="4075942" y="1523361"/>
                </a:cubicBezTo>
                <a:cubicBezTo>
                  <a:pt x="4033980" y="1563204"/>
                  <a:pt x="3987991" y="1598809"/>
                  <a:pt x="3937975" y="1630175"/>
                </a:cubicBezTo>
                <a:lnTo>
                  <a:pt x="3920682" y="1638855"/>
                </a:lnTo>
                <a:lnTo>
                  <a:pt x="4011466" y="1796098"/>
                </a:lnTo>
                <a:lnTo>
                  <a:pt x="3262708" y="1794611"/>
                </a:lnTo>
                <a:lnTo>
                  <a:pt x="3635800" y="1145425"/>
                </a:lnTo>
                <a:lnTo>
                  <a:pt x="3734765" y="1316837"/>
                </a:lnTo>
                <a:lnTo>
                  <a:pt x="3780934" y="1279217"/>
                </a:lnTo>
                <a:cubicBezTo>
                  <a:pt x="3827559" y="1231744"/>
                  <a:pt x="3864011" y="1175794"/>
                  <a:pt x="3890290" y="1111367"/>
                </a:cubicBezTo>
                <a:cubicBezTo>
                  <a:pt x="3916570" y="1046940"/>
                  <a:pt x="3929709" y="974883"/>
                  <a:pt x="3929709" y="895197"/>
                </a:cubicBezTo>
                <a:lnTo>
                  <a:pt x="3929709" y="890111"/>
                </a:lnTo>
                <a:cubicBezTo>
                  <a:pt x="3929709" y="812120"/>
                  <a:pt x="3916570" y="740064"/>
                  <a:pt x="3890290" y="673941"/>
                </a:cubicBezTo>
                <a:cubicBezTo>
                  <a:pt x="3864011" y="607818"/>
                  <a:pt x="3827559" y="551021"/>
                  <a:pt x="3780934" y="503548"/>
                </a:cubicBezTo>
                <a:cubicBezTo>
                  <a:pt x="3734309" y="456076"/>
                  <a:pt x="3677935" y="419200"/>
                  <a:pt x="3611813" y="392920"/>
                </a:cubicBezTo>
                <a:cubicBezTo>
                  <a:pt x="3545690" y="366641"/>
                  <a:pt x="3472786" y="353501"/>
                  <a:pt x="3393100" y="353501"/>
                </a:cubicBezTo>
                <a:lnTo>
                  <a:pt x="3090462" y="353501"/>
                </a:lnTo>
                <a:lnTo>
                  <a:pt x="3090462" y="449991"/>
                </a:lnTo>
                <a:lnTo>
                  <a:pt x="3267039" y="449991"/>
                </a:lnTo>
                <a:lnTo>
                  <a:pt x="2891373" y="1097691"/>
                </a:lnTo>
                <a:lnTo>
                  <a:pt x="2515707" y="449991"/>
                </a:lnTo>
                <a:lnTo>
                  <a:pt x="2698813" y="44999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de-DE" sz="20000" b="1" spc="-2000" dirty="0">
              <a:solidFill>
                <a:srgbClr val="1F4E79"/>
              </a:solidFill>
              <a:latin typeface="Gotham" panose="02000504050000020004" pitchFamily="2" charset="0"/>
            </a:endParaRPr>
          </a:p>
        </p:txBody>
      </p:sp>
      <p:sp>
        <p:nvSpPr>
          <p:cNvPr id="6" name="!!!DatenVermurksen">
            <a:extLst>
              <a:ext uri="{FF2B5EF4-FFF2-40B4-BE49-F238E27FC236}">
                <a16:creationId xmlns:a16="http://schemas.microsoft.com/office/drawing/2014/main" id="{42AC6491-CCC6-EA8D-D4FD-B002771A1A79}"/>
              </a:ext>
            </a:extLst>
          </p:cNvPr>
          <p:cNvSpPr txBox="1">
            <a:spLocks noChangeAspect="1"/>
          </p:cNvSpPr>
          <p:nvPr/>
        </p:nvSpPr>
        <p:spPr>
          <a:xfrm>
            <a:off x="354841" y="1118567"/>
            <a:ext cx="3624233" cy="569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3650" b="1" spc="-300" dirty="0">
                <a:latin typeface="+mj-lt"/>
              </a:rPr>
              <a:t>Daten </a:t>
            </a:r>
            <a:r>
              <a:rPr lang="de-DE" sz="3650" b="1" spc="-400" dirty="0">
                <a:latin typeface="+mj-lt"/>
              </a:rPr>
              <a:t>vermurksen</a:t>
            </a:r>
          </a:p>
        </p:txBody>
      </p:sp>
      <p:sp>
        <p:nvSpPr>
          <p:cNvPr id="8" name="Inhaltsplatzhalter 9">
            <a:extLst>
              <a:ext uri="{FF2B5EF4-FFF2-40B4-BE49-F238E27FC236}">
                <a16:creationId xmlns:a16="http://schemas.microsoft.com/office/drawing/2014/main" id="{EA8B0AF5-BA19-B334-AEE6-1B035E5FBF81}"/>
              </a:ext>
            </a:extLst>
          </p:cNvPr>
          <p:cNvSpPr txBox="1">
            <a:spLocks/>
          </p:cNvSpPr>
          <p:nvPr/>
        </p:nvSpPr>
        <p:spPr>
          <a:xfrm>
            <a:off x="6341166" y="2077278"/>
            <a:ext cx="5515872" cy="45203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  <a:p>
            <a:r>
              <a:rPr lang="de-DE" dirty="0"/>
              <a:t>Beispiel-Datenbank</a:t>
            </a:r>
          </a:p>
          <a:p>
            <a:r>
              <a:rPr lang="de-DE" dirty="0"/>
              <a:t> = 1 Sammelbildchen</a:t>
            </a:r>
          </a:p>
          <a:p>
            <a:r>
              <a:rPr lang="de-DE" dirty="0"/>
              <a:t>plus 1 Beutel Printen</a:t>
            </a:r>
          </a:p>
        </p:txBody>
      </p:sp>
      <p:pic>
        <p:nvPicPr>
          <p:cNvPr id="9" name="Printen" descr="Ein Bild, das Text, Essen, Snack, Schokolade enthält.&#10;&#10;Automatisch generierte Beschreibung">
            <a:extLst>
              <a:ext uri="{FF2B5EF4-FFF2-40B4-BE49-F238E27FC236}">
                <a16:creationId xmlns:a16="http://schemas.microsoft.com/office/drawing/2014/main" id="{A3F4CE73-451D-8558-5499-90F4508EFF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843" y="2726477"/>
            <a:ext cx="2464904" cy="4004737"/>
          </a:xfrm>
          <a:prstGeom prst="rect">
            <a:avLst/>
          </a:prstGeom>
          <a:effectLst>
            <a:outerShdw blurRad="152400" dist="101600" dir="18900000" sy="23000" kx="-1200000" algn="bl" rotWithShape="0">
              <a:prstClr val="black">
                <a:alpha val="50000"/>
              </a:prstClr>
            </a:outerShdw>
          </a:effectLst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EF3D7F84-E5B6-E5FB-4D08-FC2924520BD3}"/>
              </a:ext>
            </a:extLst>
          </p:cNvPr>
          <p:cNvSpPr txBox="1"/>
          <p:nvPr/>
        </p:nvSpPr>
        <p:spPr>
          <a:xfrm>
            <a:off x="10262154" y="6667500"/>
            <a:ext cx="15948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Foto: Lorenz Hölscher</a:t>
            </a:r>
          </a:p>
        </p:txBody>
      </p:sp>
      <p:pic>
        <p:nvPicPr>
          <p:cNvPr id="7" name="Etiketten">
            <a:extLst>
              <a:ext uri="{FF2B5EF4-FFF2-40B4-BE49-F238E27FC236}">
                <a16:creationId xmlns:a16="http://schemas.microsoft.com/office/drawing/2014/main" id="{498FEDB1-8656-9E2C-3DC0-9914B2DA57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7681" y="1863368"/>
            <a:ext cx="3361437" cy="46112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HeroicExtremeLeftFacing"/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639432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!upDate">
            <a:extLst>
              <a:ext uri="{FF2B5EF4-FFF2-40B4-BE49-F238E27FC236}">
                <a16:creationId xmlns:a16="http://schemas.microsoft.com/office/drawing/2014/main" id="{0E725DB2-FF36-1C60-8565-21C25592DA2E}"/>
              </a:ext>
            </a:extLst>
          </p:cNvPr>
          <p:cNvSpPr>
            <a:spLocks noChangeAspect="1"/>
          </p:cNvSpPr>
          <p:nvPr/>
        </p:nvSpPr>
        <p:spPr>
          <a:xfrm>
            <a:off x="8237159" y="224244"/>
            <a:ext cx="3600000" cy="1021078"/>
          </a:xfrm>
          <a:custGeom>
            <a:avLst/>
            <a:gdLst>
              <a:gd name="connsiteX0" fmla="*/ 5084522 w 7844485"/>
              <a:gd name="connsiteY0" fmla="*/ 1180033 h 2187130"/>
              <a:gd name="connsiteX1" fmla="*/ 4888697 w 7844485"/>
              <a:gd name="connsiteY1" fmla="*/ 1228353 h 2187130"/>
              <a:gd name="connsiteX2" fmla="*/ 4817488 w 7844485"/>
              <a:gd name="connsiteY2" fmla="*/ 1368228 h 2187130"/>
              <a:gd name="connsiteX3" fmla="*/ 4817488 w 7844485"/>
              <a:gd name="connsiteY3" fmla="*/ 1373314 h 2187130"/>
              <a:gd name="connsiteX4" fmla="*/ 4875981 w 7844485"/>
              <a:gd name="connsiteY4" fmla="*/ 1495387 h 2187130"/>
              <a:gd name="connsiteX5" fmla="*/ 5028571 w 7844485"/>
              <a:gd name="connsiteY5" fmla="*/ 1538621 h 2187130"/>
              <a:gd name="connsiteX6" fmla="*/ 5248556 w 7844485"/>
              <a:gd name="connsiteY6" fmla="*/ 1472498 h 2187130"/>
              <a:gd name="connsiteX7" fmla="*/ 5331210 w 7844485"/>
              <a:gd name="connsiteY7" fmla="*/ 1299562 h 2187130"/>
              <a:gd name="connsiteX8" fmla="*/ 5331210 w 7844485"/>
              <a:gd name="connsiteY8" fmla="*/ 1230896 h 2187130"/>
              <a:gd name="connsiteX9" fmla="*/ 5218038 w 7844485"/>
              <a:gd name="connsiteY9" fmla="*/ 1194020 h 2187130"/>
              <a:gd name="connsiteX10" fmla="*/ 5084522 w 7844485"/>
              <a:gd name="connsiteY10" fmla="*/ 1180033 h 2187130"/>
              <a:gd name="connsiteX11" fmla="*/ 2046237 w 7844485"/>
              <a:gd name="connsiteY11" fmla="*/ 717175 h 2187130"/>
              <a:gd name="connsiteX12" fmla="*/ 1917807 w 7844485"/>
              <a:gd name="connsiteY12" fmla="*/ 744057 h 2187130"/>
              <a:gd name="connsiteX13" fmla="*/ 1813537 w 7844485"/>
              <a:gd name="connsiteY13" fmla="*/ 820869 h 2187130"/>
              <a:gd name="connsiteX14" fmla="*/ 1742328 w 7844485"/>
              <a:gd name="connsiteY14" fmla="*/ 941193 h 2187130"/>
              <a:gd name="connsiteX15" fmla="*/ 1715624 w 7844485"/>
              <a:gd name="connsiteY15" fmla="*/ 1096108 h 2187130"/>
              <a:gd name="connsiteX16" fmla="*/ 1715624 w 7844485"/>
              <a:gd name="connsiteY16" fmla="*/ 1101194 h 2187130"/>
              <a:gd name="connsiteX17" fmla="*/ 1742328 w 7844485"/>
              <a:gd name="connsiteY17" fmla="*/ 1256110 h 2187130"/>
              <a:gd name="connsiteX18" fmla="*/ 1813537 w 7844485"/>
              <a:gd name="connsiteY18" fmla="*/ 1376433 h 2187130"/>
              <a:gd name="connsiteX19" fmla="*/ 1917807 w 7844485"/>
              <a:gd name="connsiteY19" fmla="*/ 1453245 h 2187130"/>
              <a:gd name="connsiteX20" fmla="*/ 2046237 w 7844485"/>
              <a:gd name="connsiteY20" fmla="*/ 1480127 h 2187130"/>
              <a:gd name="connsiteX21" fmla="*/ 2174667 w 7844485"/>
              <a:gd name="connsiteY21" fmla="*/ 1453245 h 2187130"/>
              <a:gd name="connsiteX22" fmla="*/ 2280209 w 7844485"/>
              <a:gd name="connsiteY22" fmla="*/ 1376433 h 2187130"/>
              <a:gd name="connsiteX23" fmla="*/ 2352690 w 7844485"/>
              <a:gd name="connsiteY23" fmla="*/ 1257381 h 2187130"/>
              <a:gd name="connsiteX24" fmla="*/ 2379393 w 7844485"/>
              <a:gd name="connsiteY24" fmla="*/ 1101194 h 2187130"/>
              <a:gd name="connsiteX25" fmla="*/ 2379393 w 7844485"/>
              <a:gd name="connsiteY25" fmla="*/ 1096108 h 2187130"/>
              <a:gd name="connsiteX26" fmla="*/ 2352690 w 7844485"/>
              <a:gd name="connsiteY26" fmla="*/ 941193 h 2187130"/>
              <a:gd name="connsiteX27" fmla="*/ 2280209 w 7844485"/>
              <a:gd name="connsiteY27" fmla="*/ 820869 h 2187130"/>
              <a:gd name="connsiteX28" fmla="*/ 2174667 w 7844485"/>
              <a:gd name="connsiteY28" fmla="*/ 744057 h 2187130"/>
              <a:gd name="connsiteX29" fmla="*/ 2046237 w 7844485"/>
              <a:gd name="connsiteY29" fmla="*/ 717175 h 2187130"/>
              <a:gd name="connsiteX30" fmla="*/ 7180716 w 7844485"/>
              <a:gd name="connsiteY30" fmla="*/ 701916 h 2187130"/>
              <a:gd name="connsiteX31" fmla="*/ 6983620 w 7844485"/>
              <a:gd name="connsiteY31" fmla="*/ 780754 h 2187130"/>
              <a:gd name="connsiteX32" fmla="*/ 6885708 w 7844485"/>
              <a:gd name="connsiteY32" fmla="*/ 991838 h 2187130"/>
              <a:gd name="connsiteX33" fmla="*/ 7468095 w 7844485"/>
              <a:gd name="connsiteY33" fmla="*/ 991838 h 2187130"/>
              <a:gd name="connsiteX34" fmla="*/ 7376541 w 7844485"/>
              <a:gd name="connsiteY34" fmla="*/ 782026 h 2187130"/>
              <a:gd name="connsiteX35" fmla="*/ 7180716 w 7844485"/>
              <a:gd name="connsiteY35" fmla="*/ 701916 h 2187130"/>
              <a:gd name="connsiteX36" fmla="*/ 0 w 7844485"/>
              <a:gd name="connsiteY36" fmla="*/ 417080 h 2187130"/>
              <a:gd name="connsiteX37" fmla="*/ 386563 w 7844485"/>
              <a:gd name="connsiteY37" fmla="*/ 417080 h 2187130"/>
              <a:gd name="connsiteX38" fmla="*/ 386563 w 7844485"/>
              <a:gd name="connsiteY38" fmla="*/ 1175622 h 2187130"/>
              <a:gd name="connsiteX39" fmla="*/ 447600 w 7844485"/>
              <a:gd name="connsiteY39" fmla="*/ 1382394 h 2187130"/>
              <a:gd name="connsiteX40" fmla="*/ 620535 w 7844485"/>
              <a:gd name="connsiteY40" fmla="*/ 1452153 h 2187130"/>
              <a:gd name="connsiteX41" fmla="*/ 797286 w 7844485"/>
              <a:gd name="connsiteY41" fmla="*/ 1382394 h 2187130"/>
              <a:gd name="connsiteX42" fmla="*/ 862137 w 7844485"/>
              <a:gd name="connsiteY42" fmla="*/ 1175622 h 2187130"/>
              <a:gd name="connsiteX43" fmla="*/ 862137 w 7844485"/>
              <a:gd name="connsiteY43" fmla="*/ 417080 h 2187130"/>
              <a:gd name="connsiteX44" fmla="*/ 1248699 w 7844485"/>
              <a:gd name="connsiteY44" fmla="*/ 417080 h 2187130"/>
              <a:gd name="connsiteX45" fmla="*/ 1248699 w 7844485"/>
              <a:gd name="connsiteY45" fmla="*/ 1780222 h 2187130"/>
              <a:gd name="connsiteX46" fmla="*/ 862137 w 7844485"/>
              <a:gd name="connsiteY46" fmla="*/ 1780222 h 2187130"/>
              <a:gd name="connsiteX47" fmla="*/ 862137 w 7844485"/>
              <a:gd name="connsiteY47" fmla="*/ 1585351 h 2187130"/>
              <a:gd name="connsiteX48" fmla="*/ 789657 w 7844485"/>
              <a:gd name="connsiteY48" fmla="*/ 1668600 h 2187130"/>
              <a:gd name="connsiteX49" fmla="*/ 701917 w 7844485"/>
              <a:gd name="connsiteY49" fmla="*/ 1739035 h 2187130"/>
              <a:gd name="connsiteX50" fmla="*/ 595103 w 7844485"/>
              <a:gd name="connsiteY50" fmla="*/ 1787713 h 2187130"/>
              <a:gd name="connsiteX51" fmla="*/ 462858 w 7844485"/>
              <a:gd name="connsiteY51" fmla="*/ 1805654 h 2187130"/>
              <a:gd name="connsiteX52" fmla="*/ 120801 w 7844485"/>
              <a:gd name="connsiteY52" fmla="*/ 1670866 h 2187130"/>
              <a:gd name="connsiteX53" fmla="*/ 0 w 7844485"/>
              <a:gd name="connsiteY53" fmla="*/ 1299562 h 2187130"/>
              <a:gd name="connsiteX54" fmla="*/ 5089608 w 7844485"/>
              <a:gd name="connsiteY54" fmla="*/ 401821 h 2187130"/>
              <a:gd name="connsiteX55" fmla="*/ 5552466 w 7844485"/>
              <a:gd name="connsiteY55" fmla="*/ 556955 h 2187130"/>
              <a:gd name="connsiteX56" fmla="*/ 5697426 w 7844485"/>
              <a:gd name="connsiteY56" fmla="*/ 989295 h 2187130"/>
              <a:gd name="connsiteX57" fmla="*/ 5697426 w 7844485"/>
              <a:gd name="connsiteY57" fmla="*/ 1780222 h 2187130"/>
              <a:gd name="connsiteX58" fmla="*/ 5323580 w 7844485"/>
              <a:gd name="connsiteY58" fmla="*/ 1780222 h 2187130"/>
              <a:gd name="connsiteX59" fmla="*/ 5323580 w 7844485"/>
              <a:gd name="connsiteY59" fmla="*/ 1632718 h 2187130"/>
              <a:gd name="connsiteX60" fmla="*/ 5153188 w 7844485"/>
              <a:gd name="connsiteY60" fmla="*/ 1758605 h 2187130"/>
              <a:gd name="connsiteX61" fmla="*/ 4911585 w 7844485"/>
              <a:gd name="connsiteY61" fmla="*/ 1805654 h 2187130"/>
              <a:gd name="connsiteX62" fmla="*/ 4729748 w 7844485"/>
              <a:gd name="connsiteY62" fmla="*/ 1778950 h 2187130"/>
              <a:gd name="connsiteX63" fmla="*/ 4580973 w 7844485"/>
              <a:gd name="connsiteY63" fmla="*/ 1698840 h 2187130"/>
              <a:gd name="connsiteX64" fmla="*/ 4480518 w 7844485"/>
              <a:gd name="connsiteY64" fmla="*/ 1567867 h 2187130"/>
              <a:gd name="connsiteX65" fmla="*/ 4443641 w 7844485"/>
              <a:gd name="connsiteY65" fmla="*/ 1388573 h 2187130"/>
              <a:gd name="connsiteX66" fmla="*/ 4443641 w 7844485"/>
              <a:gd name="connsiteY66" fmla="*/ 1383487 h 2187130"/>
              <a:gd name="connsiteX67" fmla="*/ 4484332 w 7844485"/>
              <a:gd name="connsiteY67" fmla="*/ 1190206 h 2187130"/>
              <a:gd name="connsiteX68" fmla="*/ 4597503 w 7844485"/>
              <a:gd name="connsiteY68" fmla="*/ 1055417 h 2187130"/>
              <a:gd name="connsiteX69" fmla="*/ 4770439 w 7844485"/>
              <a:gd name="connsiteY69" fmla="*/ 975307 h 2187130"/>
              <a:gd name="connsiteX70" fmla="*/ 4992967 w 7844485"/>
              <a:gd name="connsiteY70" fmla="*/ 948604 h 2187130"/>
              <a:gd name="connsiteX71" fmla="*/ 5174804 w 7844485"/>
              <a:gd name="connsiteY71" fmla="*/ 963863 h 2187130"/>
              <a:gd name="connsiteX72" fmla="*/ 5326123 w 7844485"/>
              <a:gd name="connsiteY72" fmla="*/ 1004554 h 2187130"/>
              <a:gd name="connsiteX73" fmla="*/ 5326123 w 7844485"/>
              <a:gd name="connsiteY73" fmla="*/ 981665 h 2187130"/>
              <a:gd name="connsiteX74" fmla="*/ 5252371 w 7844485"/>
              <a:gd name="connsiteY74" fmla="*/ 796013 h 2187130"/>
              <a:gd name="connsiteX75" fmla="*/ 5033658 w 7844485"/>
              <a:gd name="connsiteY75" fmla="*/ 732434 h 2187130"/>
              <a:gd name="connsiteX76" fmla="*/ 4836562 w 7844485"/>
              <a:gd name="connsiteY76" fmla="*/ 751508 h 2187130"/>
              <a:gd name="connsiteX77" fmla="*/ 4657268 w 7844485"/>
              <a:gd name="connsiteY77" fmla="*/ 806186 h 2187130"/>
              <a:gd name="connsiteX78" fmla="*/ 4560627 w 7844485"/>
              <a:gd name="connsiteY78" fmla="*/ 511178 h 2187130"/>
              <a:gd name="connsiteX79" fmla="*/ 4794600 w 7844485"/>
              <a:gd name="connsiteY79" fmla="*/ 432339 h 2187130"/>
              <a:gd name="connsiteX80" fmla="*/ 5089608 w 7844485"/>
              <a:gd name="connsiteY80" fmla="*/ 401821 h 2187130"/>
              <a:gd name="connsiteX81" fmla="*/ 7180716 w 7844485"/>
              <a:gd name="connsiteY81" fmla="*/ 391649 h 2187130"/>
              <a:gd name="connsiteX82" fmla="*/ 7475725 w 7844485"/>
              <a:gd name="connsiteY82" fmla="*/ 452685 h 2187130"/>
              <a:gd name="connsiteX83" fmla="*/ 7682994 w 7844485"/>
              <a:gd name="connsiteY83" fmla="*/ 616720 h 2187130"/>
              <a:gd name="connsiteX84" fmla="*/ 7805066 w 7844485"/>
              <a:gd name="connsiteY84" fmla="*/ 853235 h 2187130"/>
              <a:gd name="connsiteX85" fmla="*/ 7844485 w 7844485"/>
              <a:gd name="connsiteY85" fmla="*/ 1131713 h 2187130"/>
              <a:gd name="connsiteX86" fmla="*/ 7844485 w 7844485"/>
              <a:gd name="connsiteY86" fmla="*/ 1136799 h 2187130"/>
              <a:gd name="connsiteX87" fmla="*/ 7843214 w 7844485"/>
              <a:gd name="connsiteY87" fmla="*/ 1185119 h 2187130"/>
              <a:gd name="connsiteX88" fmla="*/ 7839399 w 7844485"/>
              <a:gd name="connsiteY88" fmla="*/ 1233440 h 2187130"/>
              <a:gd name="connsiteX89" fmla="*/ 6890794 w 7844485"/>
              <a:gd name="connsiteY89" fmla="*/ 1233440 h 2187130"/>
              <a:gd name="connsiteX90" fmla="*/ 7006509 w 7844485"/>
              <a:gd name="connsiteY90" fmla="*/ 1433079 h 2187130"/>
              <a:gd name="connsiteX91" fmla="*/ 7223950 w 7844485"/>
              <a:gd name="connsiteY91" fmla="*/ 1500473 h 2187130"/>
              <a:gd name="connsiteX92" fmla="*/ 7396886 w 7844485"/>
              <a:gd name="connsiteY92" fmla="*/ 1467412 h 2187130"/>
              <a:gd name="connsiteX93" fmla="*/ 7554563 w 7844485"/>
              <a:gd name="connsiteY93" fmla="*/ 1360598 h 2187130"/>
              <a:gd name="connsiteX94" fmla="*/ 7775820 w 7844485"/>
              <a:gd name="connsiteY94" fmla="*/ 1556423 h 2187130"/>
              <a:gd name="connsiteX95" fmla="*/ 7541847 w 7844485"/>
              <a:gd name="connsiteY95" fmla="*/ 1743346 h 2187130"/>
              <a:gd name="connsiteX96" fmla="*/ 7218864 w 7844485"/>
              <a:gd name="connsiteY96" fmla="*/ 1810740 h 2187130"/>
              <a:gd name="connsiteX97" fmla="*/ 6935300 w 7844485"/>
              <a:gd name="connsiteY97" fmla="*/ 1759877 h 2187130"/>
              <a:gd name="connsiteX98" fmla="*/ 6708958 w 7844485"/>
              <a:gd name="connsiteY98" fmla="*/ 1614916 h 2187130"/>
              <a:gd name="connsiteX99" fmla="*/ 6560182 w 7844485"/>
              <a:gd name="connsiteY99" fmla="*/ 1392388 h 2187130"/>
              <a:gd name="connsiteX100" fmla="*/ 6506775 w 7844485"/>
              <a:gd name="connsiteY100" fmla="*/ 1106281 h 2187130"/>
              <a:gd name="connsiteX101" fmla="*/ 6506775 w 7844485"/>
              <a:gd name="connsiteY101" fmla="*/ 1101194 h 2187130"/>
              <a:gd name="connsiteX102" fmla="*/ 6556368 w 7844485"/>
              <a:gd name="connsiteY102" fmla="*/ 826532 h 2187130"/>
              <a:gd name="connsiteX103" fmla="*/ 6694970 w 7844485"/>
              <a:gd name="connsiteY103" fmla="*/ 600189 h 2187130"/>
              <a:gd name="connsiteX104" fmla="*/ 6907326 w 7844485"/>
              <a:gd name="connsiteY104" fmla="*/ 447598 h 2187130"/>
              <a:gd name="connsiteX105" fmla="*/ 7180716 w 7844485"/>
              <a:gd name="connsiteY105" fmla="*/ 391649 h 2187130"/>
              <a:gd name="connsiteX106" fmla="*/ 2145421 w 7844485"/>
              <a:gd name="connsiteY106" fmla="*/ 391649 h 2187130"/>
              <a:gd name="connsiteX107" fmla="*/ 2376850 w 7844485"/>
              <a:gd name="connsiteY107" fmla="*/ 437426 h 2187130"/>
              <a:gd name="connsiteX108" fmla="*/ 2575217 w 7844485"/>
              <a:gd name="connsiteY108" fmla="*/ 573486 h 2187130"/>
              <a:gd name="connsiteX109" fmla="*/ 2713821 w 7844485"/>
              <a:gd name="connsiteY109" fmla="*/ 794742 h 2187130"/>
              <a:gd name="connsiteX110" fmla="*/ 2765956 w 7844485"/>
              <a:gd name="connsiteY110" fmla="*/ 1096108 h 2187130"/>
              <a:gd name="connsiteX111" fmla="*/ 2765956 w 7844485"/>
              <a:gd name="connsiteY111" fmla="*/ 1101194 h 2187130"/>
              <a:gd name="connsiteX112" fmla="*/ 2713821 w 7844485"/>
              <a:gd name="connsiteY112" fmla="*/ 1402561 h 2187130"/>
              <a:gd name="connsiteX113" fmla="*/ 2576489 w 7844485"/>
              <a:gd name="connsiteY113" fmla="*/ 1623817 h 2187130"/>
              <a:gd name="connsiteX114" fmla="*/ 2379393 w 7844485"/>
              <a:gd name="connsiteY114" fmla="*/ 1759877 h 2187130"/>
              <a:gd name="connsiteX115" fmla="*/ 2145421 w 7844485"/>
              <a:gd name="connsiteY115" fmla="*/ 1805654 h 2187130"/>
              <a:gd name="connsiteX116" fmla="*/ 1889832 w 7844485"/>
              <a:gd name="connsiteY116" fmla="*/ 1745095 h 2187130"/>
              <a:gd name="connsiteX117" fmla="*/ 1720711 w 7844485"/>
              <a:gd name="connsiteY117" fmla="*/ 1603789 h 2187130"/>
              <a:gd name="connsiteX118" fmla="*/ 1720711 w 7844485"/>
              <a:gd name="connsiteY118" fmla="*/ 2187130 h 2187130"/>
              <a:gd name="connsiteX119" fmla="*/ 1334148 w 7844485"/>
              <a:gd name="connsiteY119" fmla="*/ 2187130 h 2187130"/>
              <a:gd name="connsiteX120" fmla="*/ 1334148 w 7844485"/>
              <a:gd name="connsiteY120" fmla="*/ 417080 h 2187130"/>
              <a:gd name="connsiteX121" fmla="*/ 1720711 w 7844485"/>
              <a:gd name="connsiteY121" fmla="*/ 417080 h 2187130"/>
              <a:gd name="connsiteX122" fmla="*/ 1720711 w 7844485"/>
              <a:gd name="connsiteY122" fmla="*/ 611196 h 2187130"/>
              <a:gd name="connsiteX123" fmla="*/ 1892375 w 7844485"/>
              <a:gd name="connsiteY123" fmla="*/ 453480 h 2187130"/>
              <a:gd name="connsiteX124" fmla="*/ 2145421 w 7844485"/>
              <a:gd name="connsiteY124" fmla="*/ 391649 h 2187130"/>
              <a:gd name="connsiteX125" fmla="*/ 5836378 w 7844485"/>
              <a:gd name="connsiteY125" fmla="*/ 68665 h 2187130"/>
              <a:gd name="connsiteX126" fmla="*/ 6222940 w 7844485"/>
              <a:gd name="connsiteY126" fmla="*/ 68665 h 2187130"/>
              <a:gd name="connsiteX127" fmla="*/ 6222940 w 7844485"/>
              <a:gd name="connsiteY127" fmla="*/ 417080 h 2187130"/>
              <a:gd name="connsiteX128" fmla="*/ 6543380 w 7844485"/>
              <a:gd name="connsiteY128" fmla="*/ 417080 h 2187130"/>
              <a:gd name="connsiteX129" fmla="*/ 6543380 w 7844485"/>
              <a:gd name="connsiteY129" fmla="*/ 747693 h 2187130"/>
              <a:gd name="connsiteX130" fmla="*/ 6222940 w 7844485"/>
              <a:gd name="connsiteY130" fmla="*/ 747693 h 2187130"/>
              <a:gd name="connsiteX131" fmla="*/ 6222940 w 7844485"/>
              <a:gd name="connsiteY131" fmla="*/ 1330080 h 2187130"/>
              <a:gd name="connsiteX132" fmla="*/ 6347556 w 7844485"/>
              <a:gd name="connsiteY132" fmla="*/ 1462325 h 2187130"/>
              <a:gd name="connsiteX133" fmla="*/ 6538294 w 7844485"/>
              <a:gd name="connsiteY133" fmla="*/ 1414005 h 2187130"/>
              <a:gd name="connsiteX134" fmla="*/ 6538294 w 7844485"/>
              <a:gd name="connsiteY134" fmla="*/ 1724272 h 2187130"/>
              <a:gd name="connsiteX135" fmla="*/ 6403505 w 7844485"/>
              <a:gd name="connsiteY135" fmla="*/ 1781494 h 2187130"/>
              <a:gd name="connsiteX136" fmla="*/ 6233112 w 7844485"/>
              <a:gd name="connsiteY136" fmla="*/ 1803111 h 2187130"/>
              <a:gd name="connsiteX137" fmla="*/ 6071621 w 7844485"/>
              <a:gd name="connsiteY137" fmla="*/ 1784037 h 2187130"/>
              <a:gd name="connsiteX138" fmla="*/ 5947006 w 7844485"/>
              <a:gd name="connsiteY138" fmla="*/ 1716643 h 2187130"/>
              <a:gd name="connsiteX139" fmla="*/ 5865624 w 7844485"/>
              <a:gd name="connsiteY139" fmla="*/ 1590755 h 2187130"/>
              <a:gd name="connsiteX140" fmla="*/ 5836378 w 7844485"/>
              <a:gd name="connsiteY140" fmla="*/ 1393659 h 2187130"/>
              <a:gd name="connsiteX141" fmla="*/ 5836378 w 7844485"/>
              <a:gd name="connsiteY141" fmla="*/ 747693 h 2187130"/>
              <a:gd name="connsiteX142" fmla="*/ 5673614 w 7844485"/>
              <a:gd name="connsiteY142" fmla="*/ 747693 h 2187130"/>
              <a:gd name="connsiteX143" fmla="*/ 5673614 w 7844485"/>
              <a:gd name="connsiteY143" fmla="*/ 417080 h 2187130"/>
              <a:gd name="connsiteX144" fmla="*/ 5836378 w 7844485"/>
              <a:gd name="connsiteY144" fmla="*/ 417080 h 2187130"/>
              <a:gd name="connsiteX145" fmla="*/ 3334855 w 7844485"/>
              <a:gd name="connsiteY145" fmla="*/ 0 h 2187130"/>
              <a:gd name="connsiteX146" fmla="*/ 3526451 w 7844485"/>
              <a:gd name="connsiteY146" fmla="*/ 0 h 2187130"/>
              <a:gd name="connsiteX147" fmla="*/ 3909198 w 7844485"/>
              <a:gd name="connsiteY147" fmla="*/ 67394 h 2187130"/>
              <a:gd name="connsiteX148" fmla="*/ 4209293 w 7844485"/>
              <a:gd name="connsiteY148" fmla="*/ 254317 h 2187130"/>
              <a:gd name="connsiteX149" fmla="*/ 4403846 w 7844485"/>
              <a:gd name="connsiteY149" fmla="*/ 535338 h 2187130"/>
              <a:gd name="connsiteX150" fmla="*/ 4472512 w 7844485"/>
              <a:gd name="connsiteY150" fmla="*/ 885024 h 2187130"/>
              <a:gd name="connsiteX151" fmla="*/ 4472512 w 7844485"/>
              <a:gd name="connsiteY151" fmla="*/ 890111 h 2187130"/>
              <a:gd name="connsiteX152" fmla="*/ 4403846 w 7844485"/>
              <a:gd name="connsiteY152" fmla="*/ 1241069 h 2187130"/>
              <a:gd name="connsiteX153" fmla="*/ 4209293 w 7844485"/>
              <a:gd name="connsiteY153" fmla="*/ 1523361 h 2187130"/>
              <a:gd name="connsiteX154" fmla="*/ 3909198 w 7844485"/>
              <a:gd name="connsiteY154" fmla="*/ 1711556 h 2187130"/>
              <a:gd name="connsiteX155" fmla="*/ 3526451 w 7844485"/>
              <a:gd name="connsiteY155" fmla="*/ 1780222 h 2187130"/>
              <a:gd name="connsiteX156" fmla="*/ 2832164 w 7844485"/>
              <a:gd name="connsiteY156" fmla="*/ 1780222 h 2187130"/>
              <a:gd name="connsiteX157" fmla="*/ 2832164 w 7844485"/>
              <a:gd name="connsiteY157" fmla="*/ 649548 h 2187130"/>
              <a:gd name="connsiteX158" fmla="*/ 2649058 w 7844485"/>
              <a:gd name="connsiteY158" fmla="*/ 649548 h 2187130"/>
              <a:gd name="connsiteX159" fmla="*/ 3024724 w 7844485"/>
              <a:gd name="connsiteY159" fmla="*/ 1848 h 2187130"/>
              <a:gd name="connsiteX160" fmla="*/ 3400390 w 7844485"/>
              <a:gd name="connsiteY160" fmla="*/ 649548 h 2187130"/>
              <a:gd name="connsiteX161" fmla="*/ 3223813 w 7844485"/>
              <a:gd name="connsiteY161" fmla="*/ 649548 h 2187130"/>
              <a:gd name="connsiteX162" fmla="*/ 3223813 w 7844485"/>
              <a:gd name="connsiteY162" fmla="*/ 1426721 h 2187130"/>
              <a:gd name="connsiteX163" fmla="*/ 3526451 w 7844485"/>
              <a:gd name="connsiteY163" fmla="*/ 1426721 h 2187130"/>
              <a:gd name="connsiteX164" fmla="*/ 3745164 w 7844485"/>
              <a:gd name="connsiteY164" fmla="*/ 1388573 h 2187130"/>
              <a:gd name="connsiteX165" fmla="*/ 3914285 w 7844485"/>
              <a:gd name="connsiteY165" fmla="*/ 1279217 h 2187130"/>
              <a:gd name="connsiteX166" fmla="*/ 4023641 w 7844485"/>
              <a:gd name="connsiteY166" fmla="*/ 1111367 h 2187130"/>
              <a:gd name="connsiteX167" fmla="*/ 4063060 w 7844485"/>
              <a:gd name="connsiteY167" fmla="*/ 895197 h 2187130"/>
              <a:gd name="connsiteX168" fmla="*/ 4063060 w 7844485"/>
              <a:gd name="connsiteY168" fmla="*/ 890111 h 2187130"/>
              <a:gd name="connsiteX169" fmla="*/ 4023641 w 7844485"/>
              <a:gd name="connsiteY169" fmla="*/ 673941 h 2187130"/>
              <a:gd name="connsiteX170" fmla="*/ 3914285 w 7844485"/>
              <a:gd name="connsiteY170" fmla="*/ 503548 h 2187130"/>
              <a:gd name="connsiteX171" fmla="*/ 3745164 w 7844485"/>
              <a:gd name="connsiteY171" fmla="*/ 392920 h 2187130"/>
              <a:gd name="connsiteX172" fmla="*/ 3526451 w 7844485"/>
              <a:gd name="connsiteY172" fmla="*/ 353501 h 2187130"/>
              <a:gd name="connsiteX173" fmla="*/ 3334855 w 7844485"/>
              <a:gd name="connsiteY173" fmla="*/ 353501 h 2187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844485" h="2187130">
                <a:moveTo>
                  <a:pt x="5084522" y="1180033"/>
                </a:moveTo>
                <a:cubicBezTo>
                  <a:pt x="5001444" y="1180033"/>
                  <a:pt x="4936169" y="1196139"/>
                  <a:pt x="4888697" y="1228353"/>
                </a:cubicBezTo>
                <a:cubicBezTo>
                  <a:pt x="4841225" y="1260567"/>
                  <a:pt x="4817488" y="1307192"/>
                  <a:pt x="4817488" y="1368228"/>
                </a:cubicBezTo>
                <a:lnTo>
                  <a:pt x="4817488" y="1373314"/>
                </a:lnTo>
                <a:cubicBezTo>
                  <a:pt x="4817488" y="1425873"/>
                  <a:pt x="4836985" y="1466564"/>
                  <a:pt x="4875981" y="1495387"/>
                </a:cubicBezTo>
                <a:cubicBezTo>
                  <a:pt x="4914976" y="1524209"/>
                  <a:pt x="4965840" y="1538621"/>
                  <a:pt x="5028571" y="1538621"/>
                </a:cubicBezTo>
                <a:cubicBezTo>
                  <a:pt x="5120126" y="1538621"/>
                  <a:pt x="5193454" y="1516580"/>
                  <a:pt x="5248556" y="1472498"/>
                </a:cubicBezTo>
                <a:cubicBezTo>
                  <a:pt x="5303658" y="1428416"/>
                  <a:pt x="5331210" y="1370771"/>
                  <a:pt x="5331210" y="1299562"/>
                </a:cubicBezTo>
                <a:lnTo>
                  <a:pt x="5331210" y="1230896"/>
                </a:lnTo>
                <a:cubicBezTo>
                  <a:pt x="5297300" y="1215637"/>
                  <a:pt x="5259576" y="1203345"/>
                  <a:pt x="5218038" y="1194020"/>
                </a:cubicBezTo>
                <a:cubicBezTo>
                  <a:pt x="5176499" y="1184695"/>
                  <a:pt x="5131994" y="1180033"/>
                  <a:pt x="5084522" y="1180033"/>
                </a:cubicBezTo>
                <a:close/>
                <a:moveTo>
                  <a:pt x="2046237" y="717175"/>
                </a:moveTo>
                <a:cubicBezTo>
                  <a:pt x="2000460" y="717175"/>
                  <a:pt x="1957650" y="726136"/>
                  <a:pt x="1917807" y="744057"/>
                </a:cubicBezTo>
                <a:cubicBezTo>
                  <a:pt x="1877964" y="761978"/>
                  <a:pt x="1843207" y="787583"/>
                  <a:pt x="1813537" y="820869"/>
                </a:cubicBezTo>
                <a:cubicBezTo>
                  <a:pt x="1783866" y="854155"/>
                  <a:pt x="1760130" y="894263"/>
                  <a:pt x="1742328" y="941193"/>
                </a:cubicBezTo>
                <a:cubicBezTo>
                  <a:pt x="1724525" y="988122"/>
                  <a:pt x="1715624" y="1039761"/>
                  <a:pt x="1715624" y="1096108"/>
                </a:cubicBezTo>
                <a:lnTo>
                  <a:pt x="1715624" y="1101194"/>
                </a:lnTo>
                <a:cubicBezTo>
                  <a:pt x="1715624" y="1157542"/>
                  <a:pt x="1724525" y="1209180"/>
                  <a:pt x="1742328" y="1256110"/>
                </a:cubicBezTo>
                <a:cubicBezTo>
                  <a:pt x="1760130" y="1303039"/>
                  <a:pt x="1783866" y="1343147"/>
                  <a:pt x="1813537" y="1376433"/>
                </a:cubicBezTo>
                <a:cubicBezTo>
                  <a:pt x="1843207" y="1409720"/>
                  <a:pt x="1877964" y="1435324"/>
                  <a:pt x="1917807" y="1453245"/>
                </a:cubicBezTo>
                <a:cubicBezTo>
                  <a:pt x="1957650" y="1471167"/>
                  <a:pt x="2000460" y="1480127"/>
                  <a:pt x="2046237" y="1480127"/>
                </a:cubicBezTo>
                <a:cubicBezTo>
                  <a:pt x="2092014" y="1480127"/>
                  <a:pt x="2134824" y="1471167"/>
                  <a:pt x="2174667" y="1453245"/>
                </a:cubicBezTo>
                <a:cubicBezTo>
                  <a:pt x="2214511" y="1435324"/>
                  <a:pt x="2249691" y="1409720"/>
                  <a:pt x="2280209" y="1376433"/>
                </a:cubicBezTo>
                <a:cubicBezTo>
                  <a:pt x="2310727" y="1343147"/>
                  <a:pt x="2334887" y="1303463"/>
                  <a:pt x="2352690" y="1257381"/>
                </a:cubicBezTo>
                <a:cubicBezTo>
                  <a:pt x="2370492" y="1211299"/>
                  <a:pt x="2379393" y="1159237"/>
                  <a:pt x="2379393" y="1101194"/>
                </a:cubicBezTo>
                <a:lnTo>
                  <a:pt x="2379393" y="1096108"/>
                </a:lnTo>
                <a:cubicBezTo>
                  <a:pt x="2379393" y="1039761"/>
                  <a:pt x="2370492" y="988122"/>
                  <a:pt x="2352690" y="941193"/>
                </a:cubicBezTo>
                <a:cubicBezTo>
                  <a:pt x="2334887" y="894263"/>
                  <a:pt x="2310727" y="854155"/>
                  <a:pt x="2280209" y="820869"/>
                </a:cubicBezTo>
                <a:cubicBezTo>
                  <a:pt x="2249691" y="787583"/>
                  <a:pt x="2214511" y="761978"/>
                  <a:pt x="2174667" y="744057"/>
                </a:cubicBezTo>
                <a:cubicBezTo>
                  <a:pt x="2134824" y="726136"/>
                  <a:pt x="2092014" y="717175"/>
                  <a:pt x="2046237" y="717175"/>
                </a:cubicBezTo>
                <a:close/>
                <a:moveTo>
                  <a:pt x="7180716" y="701916"/>
                </a:moveTo>
                <a:cubicBezTo>
                  <a:pt x="7099335" y="701916"/>
                  <a:pt x="7033636" y="728195"/>
                  <a:pt x="6983620" y="780754"/>
                </a:cubicBezTo>
                <a:cubicBezTo>
                  <a:pt x="6933605" y="833313"/>
                  <a:pt x="6900967" y="903674"/>
                  <a:pt x="6885708" y="991838"/>
                </a:cubicBezTo>
                <a:lnTo>
                  <a:pt x="7468095" y="991838"/>
                </a:lnTo>
                <a:cubicBezTo>
                  <a:pt x="7456227" y="905370"/>
                  <a:pt x="7425709" y="835433"/>
                  <a:pt x="7376541" y="782026"/>
                </a:cubicBezTo>
                <a:cubicBezTo>
                  <a:pt x="7327373" y="728619"/>
                  <a:pt x="7262098" y="701916"/>
                  <a:pt x="7180716" y="701916"/>
                </a:cubicBezTo>
                <a:close/>
                <a:moveTo>
                  <a:pt x="0" y="417080"/>
                </a:moveTo>
                <a:lnTo>
                  <a:pt x="386563" y="417080"/>
                </a:lnTo>
                <a:lnTo>
                  <a:pt x="386563" y="1175622"/>
                </a:lnTo>
                <a:cubicBezTo>
                  <a:pt x="386563" y="1266965"/>
                  <a:pt x="406909" y="1335888"/>
                  <a:pt x="447600" y="1382394"/>
                </a:cubicBezTo>
                <a:cubicBezTo>
                  <a:pt x="488290" y="1428900"/>
                  <a:pt x="545935" y="1452153"/>
                  <a:pt x="620535" y="1452153"/>
                </a:cubicBezTo>
                <a:cubicBezTo>
                  <a:pt x="695135" y="1452153"/>
                  <a:pt x="754052" y="1428900"/>
                  <a:pt x="797286" y="1382394"/>
                </a:cubicBezTo>
                <a:cubicBezTo>
                  <a:pt x="840520" y="1335888"/>
                  <a:pt x="862137" y="1266965"/>
                  <a:pt x="862137" y="1175622"/>
                </a:cubicBezTo>
                <a:lnTo>
                  <a:pt x="862137" y="417080"/>
                </a:lnTo>
                <a:lnTo>
                  <a:pt x="1248699" y="417080"/>
                </a:lnTo>
                <a:lnTo>
                  <a:pt x="1248699" y="1780222"/>
                </a:lnTo>
                <a:lnTo>
                  <a:pt x="862137" y="1780222"/>
                </a:lnTo>
                <a:lnTo>
                  <a:pt x="862137" y="1585351"/>
                </a:lnTo>
                <a:cubicBezTo>
                  <a:pt x="840096" y="1614386"/>
                  <a:pt x="815936" y="1642136"/>
                  <a:pt x="789657" y="1668600"/>
                </a:cubicBezTo>
                <a:cubicBezTo>
                  <a:pt x="763377" y="1695065"/>
                  <a:pt x="734131" y="1718544"/>
                  <a:pt x="701917" y="1739035"/>
                </a:cubicBezTo>
                <a:cubicBezTo>
                  <a:pt x="669703" y="1759526"/>
                  <a:pt x="634099" y="1775752"/>
                  <a:pt x="595103" y="1787713"/>
                </a:cubicBezTo>
                <a:cubicBezTo>
                  <a:pt x="556108" y="1799674"/>
                  <a:pt x="512027" y="1805654"/>
                  <a:pt x="462858" y="1805654"/>
                </a:cubicBezTo>
                <a:cubicBezTo>
                  <a:pt x="315354" y="1805654"/>
                  <a:pt x="201335" y="1760724"/>
                  <a:pt x="120801" y="1670866"/>
                </a:cubicBezTo>
                <a:cubicBezTo>
                  <a:pt x="40267" y="1581007"/>
                  <a:pt x="0" y="1457239"/>
                  <a:pt x="0" y="1299562"/>
                </a:cubicBezTo>
                <a:close/>
                <a:moveTo>
                  <a:pt x="5089608" y="401821"/>
                </a:moveTo>
                <a:cubicBezTo>
                  <a:pt x="5301538" y="401821"/>
                  <a:pt x="5455825" y="453532"/>
                  <a:pt x="5552466" y="556955"/>
                </a:cubicBezTo>
                <a:cubicBezTo>
                  <a:pt x="5649106" y="660377"/>
                  <a:pt x="5697426" y="804491"/>
                  <a:pt x="5697426" y="989295"/>
                </a:cubicBezTo>
                <a:lnTo>
                  <a:pt x="5697426" y="1780222"/>
                </a:lnTo>
                <a:lnTo>
                  <a:pt x="5323580" y="1780222"/>
                </a:lnTo>
                <a:lnTo>
                  <a:pt x="5323580" y="1632718"/>
                </a:lnTo>
                <a:cubicBezTo>
                  <a:pt x="5276107" y="1685277"/>
                  <a:pt x="5219310" y="1727239"/>
                  <a:pt x="5153188" y="1758605"/>
                </a:cubicBezTo>
                <a:cubicBezTo>
                  <a:pt x="5087064" y="1789971"/>
                  <a:pt x="5006531" y="1805654"/>
                  <a:pt x="4911585" y="1805654"/>
                </a:cubicBezTo>
                <a:cubicBezTo>
                  <a:pt x="4847159" y="1805654"/>
                  <a:pt x="4786546" y="1796753"/>
                  <a:pt x="4729748" y="1778950"/>
                </a:cubicBezTo>
                <a:cubicBezTo>
                  <a:pt x="4672951" y="1761148"/>
                  <a:pt x="4623359" y="1734445"/>
                  <a:pt x="4580973" y="1698840"/>
                </a:cubicBezTo>
                <a:cubicBezTo>
                  <a:pt x="4538587" y="1663236"/>
                  <a:pt x="4505102" y="1619578"/>
                  <a:pt x="4480518" y="1567867"/>
                </a:cubicBezTo>
                <a:cubicBezTo>
                  <a:pt x="4455934" y="1516156"/>
                  <a:pt x="4443641" y="1456391"/>
                  <a:pt x="4443641" y="1388573"/>
                </a:cubicBezTo>
                <a:lnTo>
                  <a:pt x="4443641" y="1383487"/>
                </a:lnTo>
                <a:cubicBezTo>
                  <a:pt x="4443641" y="1308887"/>
                  <a:pt x="4457205" y="1244460"/>
                  <a:pt x="4484332" y="1190206"/>
                </a:cubicBezTo>
                <a:cubicBezTo>
                  <a:pt x="4511459" y="1135951"/>
                  <a:pt x="4549183" y="1091022"/>
                  <a:pt x="4597503" y="1055417"/>
                </a:cubicBezTo>
                <a:cubicBezTo>
                  <a:pt x="4645824" y="1019813"/>
                  <a:pt x="4703469" y="993110"/>
                  <a:pt x="4770439" y="975307"/>
                </a:cubicBezTo>
                <a:cubicBezTo>
                  <a:pt x="4837410" y="957505"/>
                  <a:pt x="4911585" y="948604"/>
                  <a:pt x="4992967" y="948604"/>
                </a:cubicBezTo>
                <a:cubicBezTo>
                  <a:pt x="5062480" y="948604"/>
                  <a:pt x="5123092" y="953690"/>
                  <a:pt x="5174804" y="963863"/>
                </a:cubicBezTo>
                <a:cubicBezTo>
                  <a:pt x="5226516" y="974036"/>
                  <a:pt x="5276954" y="987599"/>
                  <a:pt x="5326123" y="1004554"/>
                </a:cubicBezTo>
                <a:lnTo>
                  <a:pt x="5326123" y="981665"/>
                </a:lnTo>
                <a:cubicBezTo>
                  <a:pt x="5326123" y="900284"/>
                  <a:pt x="5301538" y="838400"/>
                  <a:pt x="5252371" y="796013"/>
                </a:cubicBezTo>
                <a:cubicBezTo>
                  <a:pt x="5203202" y="753627"/>
                  <a:pt x="5130298" y="732434"/>
                  <a:pt x="5033658" y="732434"/>
                </a:cubicBezTo>
                <a:cubicBezTo>
                  <a:pt x="4959058" y="732434"/>
                  <a:pt x="4893359" y="738792"/>
                  <a:pt x="4836562" y="751508"/>
                </a:cubicBezTo>
                <a:cubicBezTo>
                  <a:pt x="4779764" y="764224"/>
                  <a:pt x="4719999" y="782450"/>
                  <a:pt x="4657268" y="806186"/>
                </a:cubicBezTo>
                <a:lnTo>
                  <a:pt x="4560627" y="511178"/>
                </a:lnTo>
                <a:cubicBezTo>
                  <a:pt x="4635227" y="478964"/>
                  <a:pt x="4713218" y="452685"/>
                  <a:pt x="4794600" y="432339"/>
                </a:cubicBezTo>
                <a:cubicBezTo>
                  <a:pt x="4875981" y="411994"/>
                  <a:pt x="4974317" y="401821"/>
                  <a:pt x="5089608" y="401821"/>
                </a:cubicBezTo>
                <a:close/>
                <a:moveTo>
                  <a:pt x="7180716" y="391649"/>
                </a:moveTo>
                <a:cubicBezTo>
                  <a:pt x="7294311" y="391649"/>
                  <a:pt x="7392648" y="411994"/>
                  <a:pt x="7475725" y="452685"/>
                </a:cubicBezTo>
                <a:cubicBezTo>
                  <a:pt x="7558801" y="493375"/>
                  <a:pt x="7627891" y="548054"/>
                  <a:pt x="7682994" y="616720"/>
                </a:cubicBezTo>
                <a:cubicBezTo>
                  <a:pt x="7738095" y="685385"/>
                  <a:pt x="7778786" y="764224"/>
                  <a:pt x="7805066" y="853235"/>
                </a:cubicBezTo>
                <a:cubicBezTo>
                  <a:pt x="7831345" y="942246"/>
                  <a:pt x="7844485" y="1035072"/>
                  <a:pt x="7844485" y="1131713"/>
                </a:cubicBezTo>
                <a:lnTo>
                  <a:pt x="7844485" y="1136799"/>
                </a:lnTo>
                <a:cubicBezTo>
                  <a:pt x="7844485" y="1155449"/>
                  <a:pt x="7844061" y="1171556"/>
                  <a:pt x="7843214" y="1185119"/>
                </a:cubicBezTo>
                <a:cubicBezTo>
                  <a:pt x="7842366" y="1198683"/>
                  <a:pt x="7841094" y="1214789"/>
                  <a:pt x="7839399" y="1233440"/>
                </a:cubicBezTo>
                <a:lnTo>
                  <a:pt x="6890794" y="1233440"/>
                </a:lnTo>
                <a:cubicBezTo>
                  <a:pt x="6909444" y="1321603"/>
                  <a:pt x="6948016" y="1388149"/>
                  <a:pt x="7006509" y="1433079"/>
                </a:cubicBezTo>
                <a:cubicBezTo>
                  <a:pt x="7065002" y="1478008"/>
                  <a:pt x="7137482" y="1500473"/>
                  <a:pt x="7223950" y="1500473"/>
                </a:cubicBezTo>
                <a:cubicBezTo>
                  <a:pt x="7288377" y="1500473"/>
                  <a:pt x="7346023" y="1489452"/>
                  <a:pt x="7396886" y="1467412"/>
                </a:cubicBezTo>
                <a:cubicBezTo>
                  <a:pt x="7447750" y="1445371"/>
                  <a:pt x="7500309" y="1409766"/>
                  <a:pt x="7554563" y="1360598"/>
                </a:cubicBezTo>
                <a:lnTo>
                  <a:pt x="7775820" y="1556423"/>
                </a:lnTo>
                <a:cubicBezTo>
                  <a:pt x="7711392" y="1636109"/>
                  <a:pt x="7633402" y="1698417"/>
                  <a:pt x="7541847" y="1743346"/>
                </a:cubicBezTo>
                <a:cubicBezTo>
                  <a:pt x="7450293" y="1788275"/>
                  <a:pt x="7342632" y="1810740"/>
                  <a:pt x="7218864" y="1810740"/>
                </a:cubicBezTo>
                <a:cubicBezTo>
                  <a:pt x="7117137" y="1810740"/>
                  <a:pt x="7022616" y="1793786"/>
                  <a:pt x="6935300" y="1759877"/>
                </a:cubicBezTo>
                <a:cubicBezTo>
                  <a:pt x="6847984" y="1725968"/>
                  <a:pt x="6772538" y="1677647"/>
                  <a:pt x="6708958" y="1614916"/>
                </a:cubicBezTo>
                <a:cubicBezTo>
                  <a:pt x="6645378" y="1552184"/>
                  <a:pt x="6595786" y="1478008"/>
                  <a:pt x="6560182" y="1392388"/>
                </a:cubicBezTo>
                <a:cubicBezTo>
                  <a:pt x="6524578" y="1306768"/>
                  <a:pt x="6506775" y="1211399"/>
                  <a:pt x="6506775" y="1106281"/>
                </a:cubicBezTo>
                <a:lnTo>
                  <a:pt x="6506775" y="1101194"/>
                </a:lnTo>
                <a:cubicBezTo>
                  <a:pt x="6506775" y="1004554"/>
                  <a:pt x="6523306" y="912999"/>
                  <a:pt x="6556368" y="826532"/>
                </a:cubicBezTo>
                <a:cubicBezTo>
                  <a:pt x="6589428" y="740063"/>
                  <a:pt x="6635630" y="664616"/>
                  <a:pt x="6694970" y="600189"/>
                </a:cubicBezTo>
                <a:cubicBezTo>
                  <a:pt x="6754311" y="535762"/>
                  <a:pt x="6825096" y="484898"/>
                  <a:pt x="6907326" y="447598"/>
                </a:cubicBezTo>
                <a:cubicBezTo>
                  <a:pt x="6989554" y="410298"/>
                  <a:pt x="7080685" y="391649"/>
                  <a:pt x="7180716" y="391649"/>
                </a:cubicBezTo>
                <a:close/>
                <a:moveTo>
                  <a:pt x="2145421" y="391649"/>
                </a:moveTo>
                <a:cubicBezTo>
                  <a:pt x="2225107" y="391649"/>
                  <a:pt x="2302250" y="406908"/>
                  <a:pt x="2376850" y="437426"/>
                </a:cubicBezTo>
                <a:cubicBezTo>
                  <a:pt x="2451450" y="467944"/>
                  <a:pt x="2517572" y="513297"/>
                  <a:pt x="2575217" y="573486"/>
                </a:cubicBezTo>
                <a:cubicBezTo>
                  <a:pt x="2632863" y="633674"/>
                  <a:pt x="2679064" y="707426"/>
                  <a:pt x="2713821" y="794742"/>
                </a:cubicBezTo>
                <a:cubicBezTo>
                  <a:pt x="2748577" y="882057"/>
                  <a:pt x="2765956" y="982513"/>
                  <a:pt x="2765956" y="1096108"/>
                </a:cubicBezTo>
                <a:lnTo>
                  <a:pt x="2765956" y="1101194"/>
                </a:lnTo>
                <a:cubicBezTo>
                  <a:pt x="2765956" y="1214789"/>
                  <a:pt x="2748577" y="1315245"/>
                  <a:pt x="2713821" y="1402561"/>
                </a:cubicBezTo>
                <a:cubicBezTo>
                  <a:pt x="2679064" y="1489876"/>
                  <a:pt x="2633287" y="1563628"/>
                  <a:pt x="2576489" y="1623817"/>
                </a:cubicBezTo>
                <a:cubicBezTo>
                  <a:pt x="2519692" y="1684005"/>
                  <a:pt x="2453993" y="1729359"/>
                  <a:pt x="2379393" y="1759877"/>
                </a:cubicBezTo>
                <a:cubicBezTo>
                  <a:pt x="2304794" y="1790395"/>
                  <a:pt x="2226803" y="1805654"/>
                  <a:pt x="2145421" y="1805654"/>
                </a:cubicBezTo>
                <a:cubicBezTo>
                  <a:pt x="2041999" y="1805654"/>
                  <a:pt x="1956802" y="1785467"/>
                  <a:pt x="1889832" y="1745095"/>
                </a:cubicBezTo>
                <a:cubicBezTo>
                  <a:pt x="1822862" y="1704722"/>
                  <a:pt x="1766488" y="1657620"/>
                  <a:pt x="1720711" y="1603789"/>
                </a:cubicBezTo>
                <a:lnTo>
                  <a:pt x="1720711" y="2187130"/>
                </a:lnTo>
                <a:lnTo>
                  <a:pt x="1334148" y="2187130"/>
                </a:lnTo>
                <a:lnTo>
                  <a:pt x="1334148" y="417080"/>
                </a:lnTo>
                <a:lnTo>
                  <a:pt x="1720711" y="417080"/>
                </a:lnTo>
                <a:lnTo>
                  <a:pt x="1720711" y="611196"/>
                </a:lnTo>
                <a:cubicBezTo>
                  <a:pt x="1768183" y="547272"/>
                  <a:pt x="1825405" y="494700"/>
                  <a:pt x="1892375" y="453480"/>
                </a:cubicBezTo>
                <a:cubicBezTo>
                  <a:pt x="1959345" y="412259"/>
                  <a:pt x="2043694" y="391649"/>
                  <a:pt x="2145421" y="391649"/>
                </a:cubicBezTo>
                <a:close/>
                <a:moveTo>
                  <a:pt x="5836378" y="68665"/>
                </a:moveTo>
                <a:lnTo>
                  <a:pt x="6222940" y="68665"/>
                </a:lnTo>
                <a:lnTo>
                  <a:pt x="6222940" y="417080"/>
                </a:lnTo>
                <a:lnTo>
                  <a:pt x="6543380" y="417080"/>
                </a:lnTo>
                <a:lnTo>
                  <a:pt x="6543380" y="747693"/>
                </a:lnTo>
                <a:lnTo>
                  <a:pt x="6222940" y="747693"/>
                </a:lnTo>
                <a:lnTo>
                  <a:pt x="6222940" y="1330080"/>
                </a:lnTo>
                <a:cubicBezTo>
                  <a:pt x="6222940" y="1418244"/>
                  <a:pt x="6264478" y="1462325"/>
                  <a:pt x="6347556" y="1462325"/>
                </a:cubicBezTo>
                <a:cubicBezTo>
                  <a:pt x="6415373" y="1462325"/>
                  <a:pt x="6478952" y="1446218"/>
                  <a:pt x="6538294" y="1414005"/>
                </a:cubicBezTo>
                <a:lnTo>
                  <a:pt x="6538294" y="1724272"/>
                </a:lnTo>
                <a:cubicBezTo>
                  <a:pt x="6497603" y="1748009"/>
                  <a:pt x="6452673" y="1767083"/>
                  <a:pt x="6403505" y="1781494"/>
                </a:cubicBezTo>
                <a:cubicBezTo>
                  <a:pt x="6354336" y="1795905"/>
                  <a:pt x="6297540" y="1803111"/>
                  <a:pt x="6233112" y="1803111"/>
                </a:cubicBezTo>
                <a:cubicBezTo>
                  <a:pt x="6173772" y="1803111"/>
                  <a:pt x="6119942" y="1796753"/>
                  <a:pt x="6071621" y="1784037"/>
                </a:cubicBezTo>
                <a:cubicBezTo>
                  <a:pt x="6023300" y="1771321"/>
                  <a:pt x="5981762" y="1748856"/>
                  <a:pt x="5947006" y="1716643"/>
                </a:cubicBezTo>
                <a:cubicBezTo>
                  <a:pt x="5912248" y="1684429"/>
                  <a:pt x="5885121" y="1642467"/>
                  <a:pt x="5865624" y="1590755"/>
                </a:cubicBezTo>
                <a:cubicBezTo>
                  <a:pt x="5846126" y="1539044"/>
                  <a:pt x="5836378" y="1473346"/>
                  <a:pt x="5836378" y="1393659"/>
                </a:cubicBezTo>
                <a:lnTo>
                  <a:pt x="5836378" y="747693"/>
                </a:lnTo>
                <a:lnTo>
                  <a:pt x="5673614" y="747693"/>
                </a:lnTo>
                <a:lnTo>
                  <a:pt x="5673614" y="417080"/>
                </a:lnTo>
                <a:lnTo>
                  <a:pt x="5836378" y="417080"/>
                </a:lnTo>
                <a:close/>
                <a:moveTo>
                  <a:pt x="3334855" y="0"/>
                </a:moveTo>
                <a:lnTo>
                  <a:pt x="3526451" y="0"/>
                </a:lnTo>
                <a:cubicBezTo>
                  <a:pt x="3665478" y="0"/>
                  <a:pt x="3793061" y="22464"/>
                  <a:pt x="3909198" y="67394"/>
                </a:cubicBezTo>
                <a:cubicBezTo>
                  <a:pt x="4025337" y="112323"/>
                  <a:pt x="4125368" y="174631"/>
                  <a:pt x="4209293" y="254317"/>
                </a:cubicBezTo>
                <a:cubicBezTo>
                  <a:pt x="4293218" y="334003"/>
                  <a:pt x="4358069" y="427677"/>
                  <a:pt x="4403846" y="535338"/>
                </a:cubicBezTo>
                <a:cubicBezTo>
                  <a:pt x="4449623" y="642999"/>
                  <a:pt x="4472512" y="759561"/>
                  <a:pt x="4472512" y="885024"/>
                </a:cubicBezTo>
                <a:lnTo>
                  <a:pt x="4472512" y="890111"/>
                </a:lnTo>
                <a:cubicBezTo>
                  <a:pt x="4472512" y="1015574"/>
                  <a:pt x="4449623" y="1132560"/>
                  <a:pt x="4403846" y="1241069"/>
                </a:cubicBezTo>
                <a:cubicBezTo>
                  <a:pt x="4358069" y="1349578"/>
                  <a:pt x="4293218" y="1443675"/>
                  <a:pt x="4209293" y="1523361"/>
                </a:cubicBezTo>
                <a:cubicBezTo>
                  <a:pt x="4125368" y="1603047"/>
                  <a:pt x="4025337" y="1665779"/>
                  <a:pt x="3909198" y="1711556"/>
                </a:cubicBezTo>
                <a:cubicBezTo>
                  <a:pt x="3793061" y="1757333"/>
                  <a:pt x="3665477" y="1780222"/>
                  <a:pt x="3526451" y="1780222"/>
                </a:cubicBezTo>
                <a:lnTo>
                  <a:pt x="2832164" y="1780222"/>
                </a:lnTo>
                <a:lnTo>
                  <a:pt x="2832164" y="649548"/>
                </a:lnTo>
                <a:lnTo>
                  <a:pt x="2649058" y="649548"/>
                </a:lnTo>
                <a:lnTo>
                  <a:pt x="3024724" y="1848"/>
                </a:lnTo>
                <a:lnTo>
                  <a:pt x="3400390" y="649548"/>
                </a:lnTo>
                <a:lnTo>
                  <a:pt x="3223813" y="649548"/>
                </a:lnTo>
                <a:lnTo>
                  <a:pt x="3223813" y="1426721"/>
                </a:lnTo>
                <a:lnTo>
                  <a:pt x="3526451" y="1426721"/>
                </a:lnTo>
                <a:cubicBezTo>
                  <a:pt x="3606137" y="1426721"/>
                  <a:pt x="3679041" y="1414005"/>
                  <a:pt x="3745164" y="1388573"/>
                </a:cubicBezTo>
                <a:cubicBezTo>
                  <a:pt x="3811286" y="1363141"/>
                  <a:pt x="3867660" y="1326689"/>
                  <a:pt x="3914285" y="1279217"/>
                </a:cubicBezTo>
                <a:cubicBezTo>
                  <a:pt x="3960910" y="1231744"/>
                  <a:pt x="3997362" y="1175794"/>
                  <a:pt x="4023641" y="1111367"/>
                </a:cubicBezTo>
                <a:cubicBezTo>
                  <a:pt x="4049921" y="1046940"/>
                  <a:pt x="4063060" y="974883"/>
                  <a:pt x="4063060" y="895197"/>
                </a:cubicBezTo>
                <a:lnTo>
                  <a:pt x="4063060" y="890111"/>
                </a:lnTo>
                <a:cubicBezTo>
                  <a:pt x="4063060" y="812120"/>
                  <a:pt x="4049921" y="740063"/>
                  <a:pt x="4023641" y="673941"/>
                </a:cubicBezTo>
                <a:cubicBezTo>
                  <a:pt x="3997362" y="607818"/>
                  <a:pt x="3960910" y="551021"/>
                  <a:pt x="3914285" y="503548"/>
                </a:cubicBezTo>
                <a:cubicBezTo>
                  <a:pt x="3867660" y="456076"/>
                  <a:pt x="3811286" y="419199"/>
                  <a:pt x="3745164" y="392920"/>
                </a:cubicBezTo>
                <a:cubicBezTo>
                  <a:pt x="3679041" y="366641"/>
                  <a:pt x="3606137" y="353501"/>
                  <a:pt x="3526451" y="353501"/>
                </a:cubicBezTo>
                <a:lnTo>
                  <a:pt x="3334855" y="353501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5" name="!!!DatenVerstehen">
            <a:extLst>
              <a:ext uri="{FF2B5EF4-FFF2-40B4-BE49-F238E27FC236}">
                <a16:creationId xmlns:a16="http://schemas.microsoft.com/office/drawing/2014/main" id="{4F1E8B41-A688-D4D0-9D7A-70A348C0A6D2}"/>
              </a:ext>
            </a:extLst>
          </p:cNvPr>
          <p:cNvSpPr txBox="1">
            <a:spLocks noChangeAspect="1"/>
          </p:cNvSpPr>
          <p:nvPr/>
        </p:nvSpPr>
        <p:spPr>
          <a:xfrm>
            <a:off x="8527302" y="1126262"/>
            <a:ext cx="3329735" cy="5616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de-DE"/>
            </a:defPPr>
            <a:lvl1pPr algn="ctr">
              <a:defRPr sz="7000" b="1" spc="-300">
                <a:latin typeface="+mj-lt"/>
              </a:defRPr>
            </a:lvl1pPr>
          </a:lstStyle>
          <a:p>
            <a:pPr algn="r"/>
            <a:r>
              <a:rPr lang="de-DE" sz="3600" spc="-400" dirty="0"/>
              <a:t>Daten verstehen</a:t>
            </a:r>
          </a:p>
        </p:txBody>
      </p:sp>
      <p:sp>
        <p:nvSpPr>
          <p:cNvPr id="3" name="!!!unDate">
            <a:extLst>
              <a:ext uri="{FF2B5EF4-FFF2-40B4-BE49-F238E27FC236}">
                <a16:creationId xmlns:a16="http://schemas.microsoft.com/office/drawing/2014/main" id="{817F3214-71DB-93ED-010E-962A8D615724}"/>
              </a:ext>
            </a:extLst>
          </p:cNvPr>
          <p:cNvSpPr>
            <a:spLocks noChangeAspect="1"/>
          </p:cNvSpPr>
          <p:nvPr/>
        </p:nvSpPr>
        <p:spPr>
          <a:xfrm>
            <a:off x="389013" y="391913"/>
            <a:ext cx="3600000" cy="845357"/>
          </a:xfrm>
          <a:custGeom>
            <a:avLst/>
            <a:gdLst>
              <a:gd name="connsiteX0" fmla="*/ 4951170 w 7711134"/>
              <a:gd name="connsiteY0" fmla="*/ 1180033 h 1810740"/>
              <a:gd name="connsiteX1" fmla="*/ 4755346 w 7711134"/>
              <a:gd name="connsiteY1" fmla="*/ 1228353 h 1810740"/>
              <a:gd name="connsiteX2" fmla="*/ 4684137 w 7711134"/>
              <a:gd name="connsiteY2" fmla="*/ 1368228 h 1810740"/>
              <a:gd name="connsiteX3" fmla="*/ 4684137 w 7711134"/>
              <a:gd name="connsiteY3" fmla="*/ 1373314 h 1810740"/>
              <a:gd name="connsiteX4" fmla="*/ 4742630 w 7711134"/>
              <a:gd name="connsiteY4" fmla="*/ 1495387 h 1810740"/>
              <a:gd name="connsiteX5" fmla="*/ 4895220 w 7711134"/>
              <a:gd name="connsiteY5" fmla="*/ 1538621 h 1810740"/>
              <a:gd name="connsiteX6" fmla="*/ 5115205 w 7711134"/>
              <a:gd name="connsiteY6" fmla="*/ 1472498 h 1810740"/>
              <a:gd name="connsiteX7" fmla="*/ 5197858 w 7711134"/>
              <a:gd name="connsiteY7" fmla="*/ 1299562 h 1810740"/>
              <a:gd name="connsiteX8" fmla="*/ 5197858 w 7711134"/>
              <a:gd name="connsiteY8" fmla="*/ 1230896 h 1810740"/>
              <a:gd name="connsiteX9" fmla="*/ 5084687 w 7711134"/>
              <a:gd name="connsiteY9" fmla="*/ 1194020 h 1810740"/>
              <a:gd name="connsiteX10" fmla="*/ 4951170 w 7711134"/>
              <a:gd name="connsiteY10" fmla="*/ 1180033 h 1810740"/>
              <a:gd name="connsiteX11" fmla="*/ 2698813 w 7711134"/>
              <a:gd name="connsiteY11" fmla="*/ 1145424 h 1810740"/>
              <a:gd name="connsiteX12" fmla="*/ 3090462 w 7711134"/>
              <a:gd name="connsiteY12" fmla="*/ 1145424 h 1810740"/>
              <a:gd name="connsiteX13" fmla="*/ 3090462 w 7711134"/>
              <a:gd name="connsiteY13" fmla="*/ 1426721 h 1810740"/>
              <a:gd name="connsiteX14" fmla="*/ 3201503 w 7711134"/>
              <a:gd name="connsiteY14" fmla="*/ 1426721 h 1810740"/>
              <a:gd name="connsiteX15" fmla="*/ 3201503 w 7711134"/>
              <a:gd name="connsiteY15" fmla="*/ 1780222 h 1810740"/>
              <a:gd name="connsiteX16" fmla="*/ 2698813 w 7711134"/>
              <a:gd name="connsiteY16" fmla="*/ 1780222 h 1810740"/>
              <a:gd name="connsiteX17" fmla="*/ 7047365 w 7711134"/>
              <a:gd name="connsiteY17" fmla="*/ 701916 h 1810740"/>
              <a:gd name="connsiteX18" fmla="*/ 6850269 w 7711134"/>
              <a:gd name="connsiteY18" fmla="*/ 780754 h 1810740"/>
              <a:gd name="connsiteX19" fmla="*/ 6752357 w 7711134"/>
              <a:gd name="connsiteY19" fmla="*/ 991838 h 1810740"/>
              <a:gd name="connsiteX20" fmla="*/ 7334744 w 7711134"/>
              <a:gd name="connsiteY20" fmla="*/ 991838 h 1810740"/>
              <a:gd name="connsiteX21" fmla="*/ 7243190 w 7711134"/>
              <a:gd name="connsiteY21" fmla="*/ 782026 h 1810740"/>
              <a:gd name="connsiteX22" fmla="*/ 7047365 w 7711134"/>
              <a:gd name="connsiteY22" fmla="*/ 701916 h 1810740"/>
              <a:gd name="connsiteX23" fmla="*/ 0 w 7711134"/>
              <a:gd name="connsiteY23" fmla="*/ 417080 h 1810740"/>
              <a:gd name="connsiteX24" fmla="*/ 386562 w 7711134"/>
              <a:gd name="connsiteY24" fmla="*/ 417080 h 1810740"/>
              <a:gd name="connsiteX25" fmla="*/ 386562 w 7711134"/>
              <a:gd name="connsiteY25" fmla="*/ 1175622 h 1810740"/>
              <a:gd name="connsiteX26" fmla="*/ 447599 w 7711134"/>
              <a:gd name="connsiteY26" fmla="*/ 1382394 h 1810740"/>
              <a:gd name="connsiteX27" fmla="*/ 620534 w 7711134"/>
              <a:gd name="connsiteY27" fmla="*/ 1452153 h 1810740"/>
              <a:gd name="connsiteX28" fmla="*/ 797285 w 7711134"/>
              <a:gd name="connsiteY28" fmla="*/ 1382394 h 1810740"/>
              <a:gd name="connsiteX29" fmla="*/ 862136 w 7711134"/>
              <a:gd name="connsiteY29" fmla="*/ 1175622 h 1810740"/>
              <a:gd name="connsiteX30" fmla="*/ 862136 w 7711134"/>
              <a:gd name="connsiteY30" fmla="*/ 417080 h 1810740"/>
              <a:gd name="connsiteX31" fmla="*/ 1248698 w 7711134"/>
              <a:gd name="connsiteY31" fmla="*/ 417080 h 1810740"/>
              <a:gd name="connsiteX32" fmla="*/ 1248698 w 7711134"/>
              <a:gd name="connsiteY32" fmla="*/ 1780222 h 1810740"/>
              <a:gd name="connsiteX33" fmla="*/ 862136 w 7711134"/>
              <a:gd name="connsiteY33" fmla="*/ 1780222 h 1810740"/>
              <a:gd name="connsiteX34" fmla="*/ 862136 w 7711134"/>
              <a:gd name="connsiteY34" fmla="*/ 1585351 h 1810740"/>
              <a:gd name="connsiteX35" fmla="*/ 789655 w 7711134"/>
              <a:gd name="connsiteY35" fmla="*/ 1668600 h 1810740"/>
              <a:gd name="connsiteX36" fmla="*/ 701916 w 7711134"/>
              <a:gd name="connsiteY36" fmla="*/ 1739035 h 1810740"/>
              <a:gd name="connsiteX37" fmla="*/ 595102 w 7711134"/>
              <a:gd name="connsiteY37" fmla="*/ 1787713 h 1810740"/>
              <a:gd name="connsiteX38" fmla="*/ 462858 w 7711134"/>
              <a:gd name="connsiteY38" fmla="*/ 1805654 h 1810740"/>
              <a:gd name="connsiteX39" fmla="*/ 120800 w 7711134"/>
              <a:gd name="connsiteY39" fmla="*/ 1670866 h 1810740"/>
              <a:gd name="connsiteX40" fmla="*/ 0 w 7711134"/>
              <a:gd name="connsiteY40" fmla="*/ 1299562 h 1810740"/>
              <a:gd name="connsiteX41" fmla="*/ 4956257 w 7711134"/>
              <a:gd name="connsiteY41" fmla="*/ 401821 h 1810740"/>
              <a:gd name="connsiteX42" fmla="*/ 5419114 w 7711134"/>
              <a:gd name="connsiteY42" fmla="*/ 556955 h 1810740"/>
              <a:gd name="connsiteX43" fmla="*/ 5564075 w 7711134"/>
              <a:gd name="connsiteY43" fmla="*/ 989295 h 1810740"/>
              <a:gd name="connsiteX44" fmla="*/ 5564075 w 7711134"/>
              <a:gd name="connsiteY44" fmla="*/ 1780222 h 1810740"/>
              <a:gd name="connsiteX45" fmla="*/ 5190229 w 7711134"/>
              <a:gd name="connsiteY45" fmla="*/ 1780222 h 1810740"/>
              <a:gd name="connsiteX46" fmla="*/ 5190229 w 7711134"/>
              <a:gd name="connsiteY46" fmla="*/ 1632718 h 1810740"/>
              <a:gd name="connsiteX47" fmla="*/ 5019835 w 7711134"/>
              <a:gd name="connsiteY47" fmla="*/ 1758605 h 1810740"/>
              <a:gd name="connsiteX48" fmla="*/ 4778234 w 7711134"/>
              <a:gd name="connsiteY48" fmla="*/ 1805654 h 1810740"/>
              <a:gd name="connsiteX49" fmla="*/ 4596398 w 7711134"/>
              <a:gd name="connsiteY49" fmla="*/ 1778950 h 1810740"/>
              <a:gd name="connsiteX50" fmla="*/ 4447622 w 7711134"/>
              <a:gd name="connsiteY50" fmla="*/ 1698840 h 1810740"/>
              <a:gd name="connsiteX51" fmla="*/ 4347167 w 7711134"/>
              <a:gd name="connsiteY51" fmla="*/ 1567867 h 1810740"/>
              <a:gd name="connsiteX52" fmla="*/ 4310290 w 7711134"/>
              <a:gd name="connsiteY52" fmla="*/ 1388573 h 1810740"/>
              <a:gd name="connsiteX53" fmla="*/ 4310290 w 7711134"/>
              <a:gd name="connsiteY53" fmla="*/ 1383487 h 1810740"/>
              <a:gd name="connsiteX54" fmla="*/ 4350981 w 7711134"/>
              <a:gd name="connsiteY54" fmla="*/ 1190206 h 1810740"/>
              <a:gd name="connsiteX55" fmla="*/ 4464152 w 7711134"/>
              <a:gd name="connsiteY55" fmla="*/ 1055417 h 1810740"/>
              <a:gd name="connsiteX56" fmla="*/ 4637088 w 7711134"/>
              <a:gd name="connsiteY56" fmla="*/ 975307 h 1810740"/>
              <a:gd name="connsiteX57" fmla="*/ 4859616 w 7711134"/>
              <a:gd name="connsiteY57" fmla="*/ 948604 h 1810740"/>
              <a:gd name="connsiteX58" fmla="*/ 5041453 w 7711134"/>
              <a:gd name="connsiteY58" fmla="*/ 963863 h 1810740"/>
              <a:gd name="connsiteX59" fmla="*/ 5192771 w 7711134"/>
              <a:gd name="connsiteY59" fmla="*/ 1004554 h 1810740"/>
              <a:gd name="connsiteX60" fmla="*/ 5192771 w 7711134"/>
              <a:gd name="connsiteY60" fmla="*/ 981665 h 1810740"/>
              <a:gd name="connsiteX61" fmla="*/ 5119020 w 7711134"/>
              <a:gd name="connsiteY61" fmla="*/ 796013 h 1810740"/>
              <a:gd name="connsiteX62" fmla="*/ 4900307 w 7711134"/>
              <a:gd name="connsiteY62" fmla="*/ 732434 h 1810740"/>
              <a:gd name="connsiteX63" fmla="*/ 4703211 w 7711134"/>
              <a:gd name="connsiteY63" fmla="*/ 751508 h 1810740"/>
              <a:gd name="connsiteX64" fmla="*/ 4523917 w 7711134"/>
              <a:gd name="connsiteY64" fmla="*/ 806186 h 1810740"/>
              <a:gd name="connsiteX65" fmla="*/ 4427277 w 7711134"/>
              <a:gd name="connsiteY65" fmla="*/ 511178 h 1810740"/>
              <a:gd name="connsiteX66" fmla="*/ 4661249 w 7711134"/>
              <a:gd name="connsiteY66" fmla="*/ 432339 h 1810740"/>
              <a:gd name="connsiteX67" fmla="*/ 4956257 w 7711134"/>
              <a:gd name="connsiteY67" fmla="*/ 401821 h 1810740"/>
              <a:gd name="connsiteX68" fmla="*/ 7047365 w 7711134"/>
              <a:gd name="connsiteY68" fmla="*/ 391649 h 1810740"/>
              <a:gd name="connsiteX69" fmla="*/ 7342374 w 7711134"/>
              <a:gd name="connsiteY69" fmla="*/ 452685 h 1810740"/>
              <a:gd name="connsiteX70" fmla="*/ 7549642 w 7711134"/>
              <a:gd name="connsiteY70" fmla="*/ 616720 h 1810740"/>
              <a:gd name="connsiteX71" fmla="*/ 7671715 w 7711134"/>
              <a:gd name="connsiteY71" fmla="*/ 853235 h 1810740"/>
              <a:gd name="connsiteX72" fmla="*/ 7711134 w 7711134"/>
              <a:gd name="connsiteY72" fmla="*/ 1131713 h 1810740"/>
              <a:gd name="connsiteX73" fmla="*/ 7711134 w 7711134"/>
              <a:gd name="connsiteY73" fmla="*/ 1136799 h 1810740"/>
              <a:gd name="connsiteX74" fmla="*/ 7709862 w 7711134"/>
              <a:gd name="connsiteY74" fmla="*/ 1185119 h 1810740"/>
              <a:gd name="connsiteX75" fmla="*/ 7706048 w 7711134"/>
              <a:gd name="connsiteY75" fmla="*/ 1233440 h 1810740"/>
              <a:gd name="connsiteX76" fmla="*/ 6757443 w 7711134"/>
              <a:gd name="connsiteY76" fmla="*/ 1233440 h 1810740"/>
              <a:gd name="connsiteX77" fmla="*/ 6873158 w 7711134"/>
              <a:gd name="connsiteY77" fmla="*/ 1433079 h 1810740"/>
              <a:gd name="connsiteX78" fmla="*/ 7090599 w 7711134"/>
              <a:gd name="connsiteY78" fmla="*/ 1500473 h 1810740"/>
              <a:gd name="connsiteX79" fmla="*/ 7263535 w 7711134"/>
              <a:gd name="connsiteY79" fmla="*/ 1467412 h 1810740"/>
              <a:gd name="connsiteX80" fmla="*/ 7421212 w 7711134"/>
              <a:gd name="connsiteY80" fmla="*/ 1360598 h 1810740"/>
              <a:gd name="connsiteX81" fmla="*/ 7642468 w 7711134"/>
              <a:gd name="connsiteY81" fmla="*/ 1556423 h 1810740"/>
              <a:gd name="connsiteX82" fmla="*/ 7408496 w 7711134"/>
              <a:gd name="connsiteY82" fmla="*/ 1743346 h 1810740"/>
              <a:gd name="connsiteX83" fmla="*/ 7085513 w 7711134"/>
              <a:gd name="connsiteY83" fmla="*/ 1810740 h 1810740"/>
              <a:gd name="connsiteX84" fmla="*/ 6801949 w 7711134"/>
              <a:gd name="connsiteY84" fmla="*/ 1759877 h 1810740"/>
              <a:gd name="connsiteX85" fmla="*/ 6575607 w 7711134"/>
              <a:gd name="connsiteY85" fmla="*/ 1614916 h 1810740"/>
              <a:gd name="connsiteX86" fmla="*/ 6426831 w 7711134"/>
              <a:gd name="connsiteY86" fmla="*/ 1392388 h 1810740"/>
              <a:gd name="connsiteX87" fmla="*/ 6373424 w 7711134"/>
              <a:gd name="connsiteY87" fmla="*/ 1106281 h 1810740"/>
              <a:gd name="connsiteX88" fmla="*/ 6373424 w 7711134"/>
              <a:gd name="connsiteY88" fmla="*/ 1101194 h 1810740"/>
              <a:gd name="connsiteX89" fmla="*/ 6423016 w 7711134"/>
              <a:gd name="connsiteY89" fmla="*/ 826532 h 1810740"/>
              <a:gd name="connsiteX90" fmla="*/ 6561619 w 7711134"/>
              <a:gd name="connsiteY90" fmla="*/ 600189 h 1810740"/>
              <a:gd name="connsiteX91" fmla="*/ 6773974 w 7711134"/>
              <a:gd name="connsiteY91" fmla="*/ 447598 h 1810740"/>
              <a:gd name="connsiteX92" fmla="*/ 7047365 w 7711134"/>
              <a:gd name="connsiteY92" fmla="*/ 391649 h 1810740"/>
              <a:gd name="connsiteX93" fmla="*/ 2119988 w 7711134"/>
              <a:gd name="connsiteY93" fmla="*/ 391649 h 1810740"/>
              <a:gd name="connsiteX94" fmla="*/ 2462045 w 7711134"/>
              <a:gd name="connsiteY94" fmla="*/ 526437 h 1810740"/>
              <a:gd name="connsiteX95" fmla="*/ 2582846 w 7711134"/>
              <a:gd name="connsiteY95" fmla="*/ 897740 h 1810740"/>
              <a:gd name="connsiteX96" fmla="*/ 2582846 w 7711134"/>
              <a:gd name="connsiteY96" fmla="*/ 1780222 h 1810740"/>
              <a:gd name="connsiteX97" fmla="*/ 2196283 w 7711134"/>
              <a:gd name="connsiteY97" fmla="*/ 1780222 h 1810740"/>
              <a:gd name="connsiteX98" fmla="*/ 2196283 w 7711134"/>
              <a:gd name="connsiteY98" fmla="*/ 1021680 h 1810740"/>
              <a:gd name="connsiteX99" fmla="*/ 2135247 w 7711134"/>
              <a:gd name="connsiteY99" fmla="*/ 814908 h 1810740"/>
              <a:gd name="connsiteX100" fmla="*/ 1962311 w 7711134"/>
              <a:gd name="connsiteY100" fmla="*/ 745150 h 1810740"/>
              <a:gd name="connsiteX101" fmla="*/ 1785561 w 7711134"/>
              <a:gd name="connsiteY101" fmla="*/ 814908 h 1810740"/>
              <a:gd name="connsiteX102" fmla="*/ 1720710 w 7711134"/>
              <a:gd name="connsiteY102" fmla="*/ 1021680 h 1810740"/>
              <a:gd name="connsiteX103" fmla="*/ 1720710 w 7711134"/>
              <a:gd name="connsiteY103" fmla="*/ 1780222 h 1810740"/>
              <a:gd name="connsiteX104" fmla="*/ 1334147 w 7711134"/>
              <a:gd name="connsiteY104" fmla="*/ 1780222 h 1810740"/>
              <a:gd name="connsiteX105" fmla="*/ 1334147 w 7711134"/>
              <a:gd name="connsiteY105" fmla="*/ 417080 h 1810740"/>
              <a:gd name="connsiteX106" fmla="*/ 1720710 w 7711134"/>
              <a:gd name="connsiteY106" fmla="*/ 417080 h 1810740"/>
              <a:gd name="connsiteX107" fmla="*/ 1720710 w 7711134"/>
              <a:gd name="connsiteY107" fmla="*/ 611951 h 1810740"/>
              <a:gd name="connsiteX108" fmla="*/ 1793190 w 7711134"/>
              <a:gd name="connsiteY108" fmla="*/ 528702 h 1810740"/>
              <a:gd name="connsiteX109" fmla="*/ 1880930 w 7711134"/>
              <a:gd name="connsiteY109" fmla="*/ 458268 h 1810740"/>
              <a:gd name="connsiteX110" fmla="*/ 1987743 w 7711134"/>
              <a:gd name="connsiteY110" fmla="*/ 409590 h 1810740"/>
              <a:gd name="connsiteX111" fmla="*/ 2119988 w 7711134"/>
              <a:gd name="connsiteY111" fmla="*/ 391649 h 1810740"/>
              <a:gd name="connsiteX112" fmla="*/ 5703026 w 7711134"/>
              <a:gd name="connsiteY112" fmla="*/ 68665 h 1810740"/>
              <a:gd name="connsiteX113" fmla="*/ 6089589 w 7711134"/>
              <a:gd name="connsiteY113" fmla="*/ 68665 h 1810740"/>
              <a:gd name="connsiteX114" fmla="*/ 6089589 w 7711134"/>
              <a:gd name="connsiteY114" fmla="*/ 417080 h 1810740"/>
              <a:gd name="connsiteX115" fmla="*/ 6410029 w 7711134"/>
              <a:gd name="connsiteY115" fmla="*/ 417080 h 1810740"/>
              <a:gd name="connsiteX116" fmla="*/ 6410029 w 7711134"/>
              <a:gd name="connsiteY116" fmla="*/ 747693 h 1810740"/>
              <a:gd name="connsiteX117" fmla="*/ 6089589 w 7711134"/>
              <a:gd name="connsiteY117" fmla="*/ 747693 h 1810740"/>
              <a:gd name="connsiteX118" fmla="*/ 6089589 w 7711134"/>
              <a:gd name="connsiteY118" fmla="*/ 1330080 h 1810740"/>
              <a:gd name="connsiteX119" fmla="*/ 6214204 w 7711134"/>
              <a:gd name="connsiteY119" fmla="*/ 1462325 h 1810740"/>
              <a:gd name="connsiteX120" fmla="*/ 6404943 w 7711134"/>
              <a:gd name="connsiteY120" fmla="*/ 1414005 h 1810740"/>
              <a:gd name="connsiteX121" fmla="*/ 6404943 w 7711134"/>
              <a:gd name="connsiteY121" fmla="*/ 1724272 h 1810740"/>
              <a:gd name="connsiteX122" fmla="*/ 6270154 w 7711134"/>
              <a:gd name="connsiteY122" fmla="*/ 1781494 h 1810740"/>
              <a:gd name="connsiteX123" fmla="*/ 6099761 w 7711134"/>
              <a:gd name="connsiteY123" fmla="*/ 1803111 h 1810740"/>
              <a:gd name="connsiteX124" fmla="*/ 5938270 w 7711134"/>
              <a:gd name="connsiteY124" fmla="*/ 1784037 h 1810740"/>
              <a:gd name="connsiteX125" fmla="*/ 5813654 w 7711134"/>
              <a:gd name="connsiteY125" fmla="*/ 1716643 h 1810740"/>
              <a:gd name="connsiteX126" fmla="*/ 5732273 w 7711134"/>
              <a:gd name="connsiteY126" fmla="*/ 1590755 h 1810740"/>
              <a:gd name="connsiteX127" fmla="*/ 5703026 w 7711134"/>
              <a:gd name="connsiteY127" fmla="*/ 1393659 h 1810740"/>
              <a:gd name="connsiteX128" fmla="*/ 5703026 w 7711134"/>
              <a:gd name="connsiteY128" fmla="*/ 747693 h 1810740"/>
              <a:gd name="connsiteX129" fmla="*/ 5540263 w 7711134"/>
              <a:gd name="connsiteY129" fmla="*/ 747693 h 1810740"/>
              <a:gd name="connsiteX130" fmla="*/ 5540263 w 7711134"/>
              <a:gd name="connsiteY130" fmla="*/ 417080 h 1810740"/>
              <a:gd name="connsiteX131" fmla="*/ 5703026 w 7711134"/>
              <a:gd name="connsiteY131" fmla="*/ 417080 h 1810740"/>
              <a:gd name="connsiteX132" fmla="*/ 2698813 w 7711134"/>
              <a:gd name="connsiteY132" fmla="*/ 0 h 1810740"/>
              <a:gd name="connsiteX133" fmla="*/ 3393100 w 7711134"/>
              <a:gd name="connsiteY133" fmla="*/ 0 h 1810740"/>
              <a:gd name="connsiteX134" fmla="*/ 3775847 w 7711134"/>
              <a:gd name="connsiteY134" fmla="*/ 67394 h 1810740"/>
              <a:gd name="connsiteX135" fmla="*/ 4075942 w 7711134"/>
              <a:gd name="connsiteY135" fmla="*/ 254317 h 1810740"/>
              <a:gd name="connsiteX136" fmla="*/ 4270495 w 7711134"/>
              <a:gd name="connsiteY136" fmla="*/ 535338 h 1810740"/>
              <a:gd name="connsiteX137" fmla="*/ 4339161 w 7711134"/>
              <a:gd name="connsiteY137" fmla="*/ 885025 h 1810740"/>
              <a:gd name="connsiteX138" fmla="*/ 4339161 w 7711134"/>
              <a:gd name="connsiteY138" fmla="*/ 890111 h 1810740"/>
              <a:gd name="connsiteX139" fmla="*/ 4270495 w 7711134"/>
              <a:gd name="connsiteY139" fmla="*/ 1241069 h 1810740"/>
              <a:gd name="connsiteX140" fmla="*/ 4075942 w 7711134"/>
              <a:gd name="connsiteY140" fmla="*/ 1523361 h 1810740"/>
              <a:gd name="connsiteX141" fmla="*/ 3937975 w 7711134"/>
              <a:gd name="connsiteY141" fmla="*/ 1630175 h 1810740"/>
              <a:gd name="connsiteX142" fmla="*/ 3920682 w 7711134"/>
              <a:gd name="connsiteY142" fmla="*/ 1638855 h 1810740"/>
              <a:gd name="connsiteX143" fmla="*/ 4011466 w 7711134"/>
              <a:gd name="connsiteY143" fmla="*/ 1796098 h 1810740"/>
              <a:gd name="connsiteX144" fmla="*/ 3262708 w 7711134"/>
              <a:gd name="connsiteY144" fmla="*/ 1794611 h 1810740"/>
              <a:gd name="connsiteX145" fmla="*/ 3635800 w 7711134"/>
              <a:gd name="connsiteY145" fmla="*/ 1145425 h 1810740"/>
              <a:gd name="connsiteX146" fmla="*/ 3734765 w 7711134"/>
              <a:gd name="connsiteY146" fmla="*/ 1316837 h 1810740"/>
              <a:gd name="connsiteX147" fmla="*/ 3780934 w 7711134"/>
              <a:gd name="connsiteY147" fmla="*/ 1279217 h 1810740"/>
              <a:gd name="connsiteX148" fmla="*/ 3890290 w 7711134"/>
              <a:gd name="connsiteY148" fmla="*/ 1111367 h 1810740"/>
              <a:gd name="connsiteX149" fmla="*/ 3929709 w 7711134"/>
              <a:gd name="connsiteY149" fmla="*/ 895197 h 1810740"/>
              <a:gd name="connsiteX150" fmla="*/ 3929709 w 7711134"/>
              <a:gd name="connsiteY150" fmla="*/ 890111 h 1810740"/>
              <a:gd name="connsiteX151" fmla="*/ 3890290 w 7711134"/>
              <a:gd name="connsiteY151" fmla="*/ 673941 h 1810740"/>
              <a:gd name="connsiteX152" fmla="*/ 3780934 w 7711134"/>
              <a:gd name="connsiteY152" fmla="*/ 503548 h 1810740"/>
              <a:gd name="connsiteX153" fmla="*/ 3611813 w 7711134"/>
              <a:gd name="connsiteY153" fmla="*/ 392920 h 1810740"/>
              <a:gd name="connsiteX154" fmla="*/ 3393100 w 7711134"/>
              <a:gd name="connsiteY154" fmla="*/ 353501 h 1810740"/>
              <a:gd name="connsiteX155" fmla="*/ 3090462 w 7711134"/>
              <a:gd name="connsiteY155" fmla="*/ 353501 h 1810740"/>
              <a:gd name="connsiteX156" fmla="*/ 3090462 w 7711134"/>
              <a:gd name="connsiteY156" fmla="*/ 449991 h 1810740"/>
              <a:gd name="connsiteX157" fmla="*/ 3267039 w 7711134"/>
              <a:gd name="connsiteY157" fmla="*/ 449991 h 1810740"/>
              <a:gd name="connsiteX158" fmla="*/ 2891373 w 7711134"/>
              <a:gd name="connsiteY158" fmla="*/ 1097691 h 1810740"/>
              <a:gd name="connsiteX159" fmla="*/ 2515707 w 7711134"/>
              <a:gd name="connsiteY159" fmla="*/ 449991 h 1810740"/>
              <a:gd name="connsiteX160" fmla="*/ 2698813 w 7711134"/>
              <a:gd name="connsiteY160" fmla="*/ 449991 h 181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7711134" h="1810740">
                <a:moveTo>
                  <a:pt x="4951170" y="1180033"/>
                </a:moveTo>
                <a:cubicBezTo>
                  <a:pt x="4868093" y="1180033"/>
                  <a:pt x="4802818" y="1196139"/>
                  <a:pt x="4755346" y="1228353"/>
                </a:cubicBezTo>
                <a:cubicBezTo>
                  <a:pt x="4707874" y="1260567"/>
                  <a:pt x="4684137" y="1307192"/>
                  <a:pt x="4684137" y="1368228"/>
                </a:cubicBezTo>
                <a:lnTo>
                  <a:pt x="4684137" y="1373314"/>
                </a:lnTo>
                <a:cubicBezTo>
                  <a:pt x="4684137" y="1425873"/>
                  <a:pt x="4703635" y="1466564"/>
                  <a:pt x="4742630" y="1495387"/>
                </a:cubicBezTo>
                <a:cubicBezTo>
                  <a:pt x="4781625" y="1524209"/>
                  <a:pt x="4832489" y="1538621"/>
                  <a:pt x="4895220" y="1538621"/>
                </a:cubicBezTo>
                <a:cubicBezTo>
                  <a:pt x="4986775" y="1538621"/>
                  <a:pt x="5060103" y="1516580"/>
                  <a:pt x="5115205" y="1472498"/>
                </a:cubicBezTo>
                <a:cubicBezTo>
                  <a:pt x="5170307" y="1428416"/>
                  <a:pt x="5197858" y="1370771"/>
                  <a:pt x="5197858" y="1299562"/>
                </a:cubicBezTo>
                <a:lnTo>
                  <a:pt x="5197858" y="1230896"/>
                </a:lnTo>
                <a:cubicBezTo>
                  <a:pt x="5163949" y="1215637"/>
                  <a:pt x="5126225" y="1203345"/>
                  <a:pt x="5084687" y="1194020"/>
                </a:cubicBezTo>
                <a:cubicBezTo>
                  <a:pt x="5043148" y="1184695"/>
                  <a:pt x="4998643" y="1180033"/>
                  <a:pt x="4951170" y="1180033"/>
                </a:cubicBezTo>
                <a:close/>
                <a:moveTo>
                  <a:pt x="2698813" y="1145424"/>
                </a:moveTo>
                <a:lnTo>
                  <a:pt x="3090462" y="1145424"/>
                </a:lnTo>
                <a:lnTo>
                  <a:pt x="3090462" y="1426721"/>
                </a:lnTo>
                <a:lnTo>
                  <a:pt x="3201503" y="1426721"/>
                </a:lnTo>
                <a:lnTo>
                  <a:pt x="3201503" y="1780222"/>
                </a:lnTo>
                <a:lnTo>
                  <a:pt x="2698813" y="1780222"/>
                </a:lnTo>
                <a:close/>
                <a:moveTo>
                  <a:pt x="7047365" y="701916"/>
                </a:moveTo>
                <a:cubicBezTo>
                  <a:pt x="6965984" y="701916"/>
                  <a:pt x="6900285" y="728195"/>
                  <a:pt x="6850269" y="780754"/>
                </a:cubicBezTo>
                <a:cubicBezTo>
                  <a:pt x="6800254" y="833313"/>
                  <a:pt x="6767616" y="903674"/>
                  <a:pt x="6752357" y="991838"/>
                </a:cubicBezTo>
                <a:lnTo>
                  <a:pt x="7334744" y="991838"/>
                </a:lnTo>
                <a:cubicBezTo>
                  <a:pt x="7322877" y="905370"/>
                  <a:pt x="7292357" y="835433"/>
                  <a:pt x="7243190" y="782026"/>
                </a:cubicBezTo>
                <a:cubicBezTo>
                  <a:pt x="7194022" y="728619"/>
                  <a:pt x="7128747" y="701916"/>
                  <a:pt x="7047365" y="701916"/>
                </a:cubicBezTo>
                <a:close/>
                <a:moveTo>
                  <a:pt x="0" y="417080"/>
                </a:moveTo>
                <a:lnTo>
                  <a:pt x="386562" y="417080"/>
                </a:lnTo>
                <a:lnTo>
                  <a:pt x="386562" y="1175622"/>
                </a:lnTo>
                <a:cubicBezTo>
                  <a:pt x="386562" y="1266965"/>
                  <a:pt x="406909" y="1335888"/>
                  <a:pt x="447599" y="1382394"/>
                </a:cubicBezTo>
                <a:cubicBezTo>
                  <a:pt x="488289" y="1428900"/>
                  <a:pt x="545934" y="1452153"/>
                  <a:pt x="620534" y="1452153"/>
                </a:cubicBezTo>
                <a:cubicBezTo>
                  <a:pt x="695134" y="1452153"/>
                  <a:pt x="754051" y="1428900"/>
                  <a:pt x="797285" y="1382394"/>
                </a:cubicBezTo>
                <a:cubicBezTo>
                  <a:pt x="840519" y="1335888"/>
                  <a:pt x="862136" y="1266965"/>
                  <a:pt x="862136" y="1175622"/>
                </a:cubicBezTo>
                <a:lnTo>
                  <a:pt x="862136" y="417080"/>
                </a:lnTo>
                <a:lnTo>
                  <a:pt x="1248698" y="417080"/>
                </a:lnTo>
                <a:lnTo>
                  <a:pt x="1248698" y="1780222"/>
                </a:lnTo>
                <a:lnTo>
                  <a:pt x="862136" y="1780222"/>
                </a:lnTo>
                <a:lnTo>
                  <a:pt x="862136" y="1585351"/>
                </a:lnTo>
                <a:cubicBezTo>
                  <a:pt x="840095" y="1614386"/>
                  <a:pt x="815935" y="1642136"/>
                  <a:pt x="789655" y="1668600"/>
                </a:cubicBezTo>
                <a:cubicBezTo>
                  <a:pt x="763376" y="1695065"/>
                  <a:pt x="734129" y="1718544"/>
                  <a:pt x="701916" y="1739035"/>
                </a:cubicBezTo>
                <a:cubicBezTo>
                  <a:pt x="669702" y="1759526"/>
                  <a:pt x="634099" y="1775752"/>
                  <a:pt x="595102" y="1787713"/>
                </a:cubicBezTo>
                <a:cubicBezTo>
                  <a:pt x="556108" y="1799674"/>
                  <a:pt x="512025" y="1805654"/>
                  <a:pt x="462858" y="1805654"/>
                </a:cubicBezTo>
                <a:cubicBezTo>
                  <a:pt x="315353" y="1805654"/>
                  <a:pt x="201334" y="1760724"/>
                  <a:pt x="120800" y="1670866"/>
                </a:cubicBezTo>
                <a:cubicBezTo>
                  <a:pt x="40266" y="1581007"/>
                  <a:pt x="0" y="1457239"/>
                  <a:pt x="0" y="1299562"/>
                </a:cubicBezTo>
                <a:close/>
                <a:moveTo>
                  <a:pt x="4956257" y="401821"/>
                </a:moveTo>
                <a:cubicBezTo>
                  <a:pt x="5168187" y="401821"/>
                  <a:pt x="5322473" y="453533"/>
                  <a:pt x="5419114" y="556955"/>
                </a:cubicBezTo>
                <a:cubicBezTo>
                  <a:pt x="5515755" y="660377"/>
                  <a:pt x="5564075" y="804491"/>
                  <a:pt x="5564075" y="989295"/>
                </a:cubicBezTo>
                <a:lnTo>
                  <a:pt x="5564075" y="1780222"/>
                </a:lnTo>
                <a:lnTo>
                  <a:pt x="5190229" y="1780222"/>
                </a:lnTo>
                <a:lnTo>
                  <a:pt x="5190229" y="1632718"/>
                </a:lnTo>
                <a:cubicBezTo>
                  <a:pt x="5142755" y="1685277"/>
                  <a:pt x="5085959" y="1727239"/>
                  <a:pt x="5019835" y="1758605"/>
                </a:cubicBezTo>
                <a:cubicBezTo>
                  <a:pt x="4953713" y="1789971"/>
                  <a:pt x="4873180" y="1805654"/>
                  <a:pt x="4778234" y="1805654"/>
                </a:cubicBezTo>
                <a:cubicBezTo>
                  <a:pt x="4713808" y="1805654"/>
                  <a:pt x="4653196" y="1796753"/>
                  <a:pt x="4596398" y="1778950"/>
                </a:cubicBezTo>
                <a:cubicBezTo>
                  <a:pt x="4539600" y="1761148"/>
                  <a:pt x="4490008" y="1734445"/>
                  <a:pt x="4447622" y="1698840"/>
                </a:cubicBezTo>
                <a:cubicBezTo>
                  <a:pt x="4405236" y="1663236"/>
                  <a:pt x="4371751" y="1619578"/>
                  <a:pt x="4347167" y="1567867"/>
                </a:cubicBezTo>
                <a:cubicBezTo>
                  <a:pt x="4322583" y="1516156"/>
                  <a:pt x="4310290" y="1456391"/>
                  <a:pt x="4310290" y="1388573"/>
                </a:cubicBezTo>
                <a:lnTo>
                  <a:pt x="4310290" y="1383487"/>
                </a:lnTo>
                <a:cubicBezTo>
                  <a:pt x="4310290" y="1308887"/>
                  <a:pt x="4323854" y="1244460"/>
                  <a:pt x="4350981" y="1190206"/>
                </a:cubicBezTo>
                <a:cubicBezTo>
                  <a:pt x="4378108" y="1135951"/>
                  <a:pt x="4415832" y="1091022"/>
                  <a:pt x="4464152" y="1055417"/>
                </a:cubicBezTo>
                <a:cubicBezTo>
                  <a:pt x="4512473" y="1019813"/>
                  <a:pt x="4570118" y="993109"/>
                  <a:pt x="4637088" y="975307"/>
                </a:cubicBezTo>
                <a:cubicBezTo>
                  <a:pt x="4704059" y="957505"/>
                  <a:pt x="4778234" y="948604"/>
                  <a:pt x="4859616" y="948604"/>
                </a:cubicBezTo>
                <a:cubicBezTo>
                  <a:pt x="4929129" y="948604"/>
                  <a:pt x="4989741" y="953690"/>
                  <a:pt x="5041453" y="963863"/>
                </a:cubicBezTo>
                <a:cubicBezTo>
                  <a:pt x="5093164" y="974036"/>
                  <a:pt x="5143603" y="987599"/>
                  <a:pt x="5192771" y="1004554"/>
                </a:cubicBezTo>
                <a:lnTo>
                  <a:pt x="5192771" y="981665"/>
                </a:lnTo>
                <a:cubicBezTo>
                  <a:pt x="5192771" y="900284"/>
                  <a:pt x="5168187" y="838400"/>
                  <a:pt x="5119020" y="796013"/>
                </a:cubicBezTo>
                <a:cubicBezTo>
                  <a:pt x="5069852" y="753627"/>
                  <a:pt x="4996947" y="732434"/>
                  <a:pt x="4900307" y="732434"/>
                </a:cubicBezTo>
                <a:cubicBezTo>
                  <a:pt x="4825707" y="732434"/>
                  <a:pt x="4760009" y="738792"/>
                  <a:pt x="4703211" y="751508"/>
                </a:cubicBezTo>
                <a:cubicBezTo>
                  <a:pt x="4646413" y="764224"/>
                  <a:pt x="4586648" y="782450"/>
                  <a:pt x="4523917" y="806186"/>
                </a:cubicBezTo>
                <a:lnTo>
                  <a:pt x="4427277" y="511178"/>
                </a:lnTo>
                <a:cubicBezTo>
                  <a:pt x="4501876" y="478964"/>
                  <a:pt x="4579867" y="452685"/>
                  <a:pt x="4661249" y="432339"/>
                </a:cubicBezTo>
                <a:cubicBezTo>
                  <a:pt x="4742630" y="411994"/>
                  <a:pt x="4840966" y="401821"/>
                  <a:pt x="4956257" y="401821"/>
                </a:cubicBezTo>
                <a:close/>
                <a:moveTo>
                  <a:pt x="7047365" y="391649"/>
                </a:moveTo>
                <a:cubicBezTo>
                  <a:pt x="7160961" y="391649"/>
                  <a:pt x="7259297" y="411994"/>
                  <a:pt x="7342374" y="452685"/>
                </a:cubicBezTo>
                <a:cubicBezTo>
                  <a:pt x="7425451" y="493376"/>
                  <a:pt x="7494540" y="548054"/>
                  <a:pt x="7549642" y="616720"/>
                </a:cubicBezTo>
                <a:cubicBezTo>
                  <a:pt x="7604745" y="685385"/>
                  <a:pt x="7645435" y="764224"/>
                  <a:pt x="7671715" y="853235"/>
                </a:cubicBezTo>
                <a:cubicBezTo>
                  <a:pt x="7697995" y="942246"/>
                  <a:pt x="7711134" y="1035072"/>
                  <a:pt x="7711134" y="1131713"/>
                </a:cubicBezTo>
                <a:lnTo>
                  <a:pt x="7711134" y="1136799"/>
                </a:lnTo>
                <a:cubicBezTo>
                  <a:pt x="7711134" y="1155449"/>
                  <a:pt x="7710710" y="1171556"/>
                  <a:pt x="7709862" y="1185119"/>
                </a:cubicBezTo>
                <a:cubicBezTo>
                  <a:pt x="7709015" y="1198683"/>
                  <a:pt x="7707743" y="1214789"/>
                  <a:pt x="7706048" y="1233440"/>
                </a:cubicBezTo>
                <a:lnTo>
                  <a:pt x="6757443" y="1233440"/>
                </a:lnTo>
                <a:cubicBezTo>
                  <a:pt x="6776093" y="1321603"/>
                  <a:pt x="6814665" y="1388149"/>
                  <a:pt x="6873158" y="1433079"/>
                </a:cubicBezTo>
                <a:cubicBezTo>
                  <a:pt x="6931651" y="1478008"/>
                  <a:pt x="7004131" y="1500473"/>
                  <a:pt x="7090599" y="1500473"/>
                </a:cubicBezTo>
                <a:cubicBezTo>
                  <a:pt x="7155027" y="1500473"/>
                  <a:pt x="7212672" y="1489452"/>
                  <a:pt x="7263535" y="1467412"/>
                </a:cubicBezTo>
                <a:cubicBezTo>
                  <a:pt x="7314399" y="1445371"/>
                  <a:pt x="7366958" y="1409766"/>
                  <a:pt x="7421212" y="1360598"/>
                </a:cubicBezTo>
                <a:lnTo>
                  <a:pt x="7642468" y="1556423"/>
                </a:lnTo>
                <a:cubicBezTo>
                  <a:pt x="7578041" y="1636109"/>
                  <a:pt x="7500051" y="1698417"/>
                  <a:pt x="7408496" y="1743346"/>
                </a:cubicBezTo>
                <a:cubicBezTo>
                  <a:pt x="7316942" y="1788275"/>
                  <a:pt x="7209281" y="1810740"/>
                  <a:pt x="7085513" y="1810740"/>
                </a:cubicBezTo>
                <a:cubicBezTo>
                  <a:pt x="6983786" y="1810740"/>
                  <a:pt x="6889265" y="1793786"/>
                  <a:pt x="6801949" y="1759877"/>
                </a:cubicBezTo>
                <a:cubicBezTo>
                  <a:pt x="6714633" y="1725968"/>
                  <a:pt x="6639185" y="1677647"/>
                  <a:pt x="6575607" y="1614916"/>
                </a:cubicBezTo>
                <a:cubicBezTo>
                  <a:pt x="6512027" y="1552184"/>
                  <a:pt x="6462435" y="1478008"/>
                  <a:pt x="6426831" y="1392388"/>
                </a:cubicBezTo>
                <a:cubicBezTo>
                  <a:pt x="6391227" y="1306768"/>
                  <a:pt x="6373424" y="1211399"/>
                  <a:pt x="6373424" y="1106281"/>
                </a:cubicBezTo>
                <a:lnTo>
                  <a:pt x="6373424" y="1101194"/>
                </a:lnTo>
                <a:cubicBezTo>
                  <a:pt x="6373424" y="1004554"/>
                  <a:pt x="6389955" y="912999"/>
                  <a:pt x="6423016" y="826532"/>
                </a:cubicBezTo>
                <a:cubicBezTo>
                  <a:pt x="6456077" y="740064"/>
                  <a:pt x="6502279" y="664616"/>
                  <a:pt x="6561619" y="600189"/>
                </a:cubicBezTo>
                <a:cubicBezTo>
                  <a:pt x="6620960" y="535762"/>
                  <a:pt x="6691745" y="484898"/>
                  <a:pt x="6773974" y="447598"/>
                </a:cubicBezTo>
                <a:cubicBezTo>
                  <a:pt x="6856204" y="410299"/>
                  <a:pt x="6947334" y="391649"/>
                  <a:pt x="7047365" y="391649"/>
                </a:cubicBezTo>
                <a:close/>
                <a:moveTo>
                  <a:pt x="2119988" y="391649"/>
                </a:moveTo>
                <a:cubicBezTo>
                  <a:pt x="2267492" y="391649"/>
                  <a:pt x="2381511" y="436578"/>
                  <a:pt x="2462045" y="526437"/>
                </a:cubicBezTo>
                <a:cubicBezTo>
                  <a:pt x="2542579" y="616296"/>
                  <a:pt x="2582846" y="740064"/>
                  <a:pt x="2582846" y="897740"/>
                </a:cubicBezTo>
                <a:lnTo>
                  <a:pt x="2582846" y="1780222"/>
                </a:lnTo>
                <a:lnTo>
                  <a:pt x="2196283" y="1780222"/>
                </a:lnTo>
                <a:lnTo>
                  <a:pt x="2196283" y="1021680"/>
                </a:lnTo>
                <a:cubicBezTo>
                  <a:pt x="2196283" y="930338"/>
                  <a:pt x="2175938" y="861414"/>
                  <a:pt x="2135247" y="814908"/>
                </a:cubicBezTo>
                <a:cubicBezTo>
                  <a:pt x="2094557" y="768403"/>
                  <a:pt x="2036911" y="745150"/>
                  <a:pt x="1962311" y="745150"/>
                </a:cubicBezTo>
                <a:cubicBezTo>
                  <a:pt x="1887712" y="745150"/>
                  <a:pt x="1828795" y="768403"/>
                  <a:pt x="1785561" y="814908"/>
                </a:cubicBezTo>
                <a:cubicBezTo>
                  <a:pt x="1742327" y="861414"/>
                  <a:pt x="1720710" y="930338"/>
                  <a:pt x="1720710" y="1021680"/>
                </a:cubicBezTo>
                <a:lnTo>
                  <a:pt x="1720710" y="1780222"/>
                </a:lnTo>
                <a:lnTo>
                  <a:pt x="1334147" y="1780222"/>
                </a:lnTo>
                <a:lnTo>
                  <a:pt x="1334147" y="417080"/>
                </a:lnTo>
                <a:lnTo>
                  <a:pt x="1720710" y="417080"/>
                </a:lnTo>
                <a:lnTo>
                  <a:pt x="1720710" y="611951"/>
                </a:lnTo>
                <a:cubicBezTo>
                  <a:pt x="1742751" y="582917"/>
                  <a:pt x="1766911" y="555167"/>
                  <a:pt x="1793190" y="528702"/>
                </a:cubicBezTo>
                <a:cubicBezTo>
                  <a:pt x="1819470" y="502237"/>
                  <a:pt x="1848716" y="478759"/>
                  <a:pt x="1880930" y="458268"/>
                </a:cubicBezTo>
                <a:cubicBezTo>
                  <a:pt x="1913143" y="437777"/>
                  <a:pt x="1948748" y="421551"/>
                  <a:pt x="1987743" y="409590"/>
                </a:cubicBezTo>
                <a:cubicBezTo>
                  <a:pt x="2026738" y="397629"/>
                  <a:pt x="2070820" y="391649"/>
                  <a:pt x="2119988" y="391649"/>
                </a:cubicBezTo>
                <a:close/>
                <a:moveTo>
                  <a:pt x="5703026" y="68665"/>
                </a:moveTo>
                <a:lnTo>
                  <a:pt x="6089589" y="68665"/>
                </a:lnTo>
                <a:lnTo>
                  <a:pt x="6089589" y="417080"/>
                </a:lnTo>
                <a:lnTo>
                  <a:pt x="6410029" y="417080"/>
                </a:lnTo>
                <a:lnTo>
                  <a:pt x="6410029" y="747693"/>
                </a:lnTo>
                <a:lnTo>
                  <a:pt x="6089589" y="747693"/>
                </a:lnTo>
                <a:lnTo>
                  <a:pt x="6089589" y="1330080"/>
                </a:lnTo>
                <a:cubicBezTo>
                  <a:pt x="6089589" y="1418244"/>
                  <a:pt x="6131127" y="1462325"/>
                  <a:pt x="6214204" y="1462325"/>
                </a:cubicBezTo>
                <a:cubicBezTo>
                  <a:pt x="6282023" y="1462325"/>
                  <a:pt x="6345602" y="1446218"/>
                  <a:pt x="6404943" y="1414005"/>
                </a:cubicBezTo>
                <a:lnTo>
                  <a:pt x="6404943" y="1724272"/>
                </a:lnTo>
                <a:cubicBezTo>
                  <a:pt x="6364251" y="1748009"/>
                  <a:pt x="6319322" y="1767083"/>
                  <a:pt x="6270154" y="1781494"/>
                </a:cubicBezTo>
                <a:cubicBezTo>
                  <a:pt x="6220986" y="1795905"/>
                  <a:pt x="6164189" y="1803111"/>
                  <a:pt x="6099761" y="1803111"/>
                </a:cubicBezTo>
                <a:cubicBezTo>
                  <a:pt x="6040421" y="1803111"/>
                  <a:pt x="5986590" y="1796753"/>
                  <a:pt x="5938270" y="1784037"/>
                </a:cubicBezTo>
                <a:cubicBezTo>
                  <a:pt x="5889949" y="1771321"/>
                  <a:pt x="5848411" y="1748856"/>
                  <a:pt x="5813654" y="1716643"/>
                </a:cubicBezTo>
                <a:cubicBezTo>
                  <a:pt x="5778897" y="1684429"/>
                  <a:pt x="5751771" y="1642467"/>
                  <a:pt x="5732273" y="1590755"/>
                </a:cubicBezTo>
                <a:cubicBezTo>
                  <a:pt x="5712775" y="1539044"/>
                  <a:pt x="5703026" y="1473346"/>
                  <a:pt x="5703026" y="1393659"/>
                </a:cubicBezTo>
                <a:lnTo>
                  <a:pt x="5703026" y="747693"/>
                </a:lnTo>
                <a:lnTo>
                  <a:pt x="5540263" y="747693"/>
                </a:lnTo>
                <a:lnTo>
                  <a:pt x="5540263" y="417080"/>
                </a:lnTo>
                <a:lnTo>
                  <a:pt x="5703026" y="417080"/>
                </a:lnTo>
                <a:close/>
                <a:moveTo>
                  <a:pt x="2698813" y="0"/>
                </a:moveTo>
                <a:lnTo>
                  <a:pt x="3393100" y="0"/>
                </a:lnTo>
                <a:cubicBezTo>
                  <a:pt x="3532126" y="0"/>
                  <a:pt x="3659709" y="22464"/>
                  <a:pt x="3775847" y="67394"/>
                </a:cubicBezTo>
                <a:cubicBezTo>
                  <a:pt x="3891986" y="112323"/>
                  <a:pt x="3992017" y="174631"/>
                  <a:pt x="4075942" y="254317"/>
                </a:cubicBezTo>
                <a:cubicBezTo>
                  <a:pt x="4159867" y="334003"/>
                  <a:pt x="4224718" y="427677"/>
                  <a:pt x="4270495" y="535338"/>
                </a:cubicBezTo>
                <a:cubicBezTo>
                  <a:pt x="4316272" y="642999"/>
                  <a:pt x="4339161" y="759561"/>
                  <a:pt x="4339161" y="885025"/>
                </a:cubicBezTo>
                <a:lnTo>
                  <a:pt x="4339161" y="890111"/>
                </a:lnTo>
                <a:cubicBezTo>
                  <a:pt x="4339161" y="1015574"/>
                  <a:pt x="4316272" y="1132560"/>
                  <a:pt x="4270495" y="1241069"/>
                </a:cubicBezTo>
                <a:cubicBezTo>
                  <a:pt x="4224718" y="1349578"/>
                  <a:pt x="4159867" y="1443675"/>
                  <a:pt x="4075942" y="1523361"/>
                </a:cubicBezTo>
                <a:cubicBezTo>
                  <a:pt x="4033980" y="1563204"/>
                  <a:pt x="3987991" y="1598809"/>
                  <a:pt x="3937975" y="1630175"/>
                </a:cubicBezTo>
                <a:lnTo>
                  <a:pt x="3920682" y="1638855"/>
                </a:lnTo>
                <a:lnTo>
                  <a:pt x="4011466" y="1796098"/>
                </a:lnTo>
                <a:lnTo>
                  <a:pt x="3262708" y="1794611"/>
                </a:lnTo>
                <a:lnTo>
                  <a:pt x="3635800" y="1145425"/>
                </a:lnTo>
                <a:lnTo>
                  <a:pt x="3734765" y="1316837"/>
                </a:lnTo>
                <a:lnTo>
                  <a:pt x="3780934" y="1279217"/>
                </a:lnTo>
                <a:cubicBezTo>
                  <a:pt x="3827559" y="1231744"/>
                  <a:pt x="3864011" y="1175794"/>
                  <a:pt x="3890290" y="1111367"/>
                </a:cubicBezTo>
                <a:cubicBezTo>
                  <a:pt x="3916570" y="1046940"/>
                  <a:pt x="3929709" y="974883"/>
                  <a:pt x="3929709" y="895197"/>
                </a:cubicBezTo>
                <a:lnTo>
                  <a:pt x="3929709" y="890111"/>
                </a:lnTo>
                <a:cubicBezTo>
                  <a:pt x="3929709" y="812120"/>
                  <a:pt x="3916570" y="740064"/>
                  <a:pt x="3890290" y="673941"/>
                </a:cubicBezTo>
                <a:cubicBezTo>
                  <a:pt x="3864011" y="607818"/>
                  <a:pt x="3827559" y="551021"/>
                  <a:pt x="3780934" y="503548"/>
                </a:cubicBezTo>
                <a:cubicBezTo>
                  <a:pt x="3734309" y="456076"/>
                  <a:pt x="3677935" y="419200"/>
                  <a:pt x="3611813" y="392920"/>
                </a:cubicBezTo>
                <a:cubicBezTo>
                  <a:pt x="3545690" y="366641"/>
                  <a:pt x="3472786" y="353501"/>
                  <a:pt x="3393100" y="353501"/>
                </a:cubicBezTo>
                <a:lnTo>
                  <a:pt x="3090462" y="353501"/>
                </a:lnTo>
                <a:lnTo>
                  <a:pt x="3090462" y="449991"/>
                </a:lnTo>
                <a:lnTo>
                  <a:pt x="3267039" y="449991"/>
                </a:lnTo>
                <a:lnTo>
                  <a:pt x="2891373" y="1097691"/>
                </a:lnTo>
                <a:lnTo>
                  <a:pt x="2515707" y="449991"/>
                </a:lnTo>
                <a:lnTo>
                  <a:pt x="2698813" y="44999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de-DE" sz="20000" b="1" spc="-2000" dirty="0">
              <a:solidFill>
                <a:srgbClr val="1F4E79"/>
              </a:solidFill>
              <a:latin typeface="Gotham" panose="02000504050000020004" pitchFamily="2" charset="0"/>
            </a:endParaRPr>
          </a:p>
        </p:txBody>
      </p:sp>
      <p:sp>
        <p:nvSpPr>
          <p:cNvPr id="6" name="!!!DatenVermurksen">
            <a:extLst>
              <a:ext uri="{FF2B5EF4-FFF2-40B4-BE49-F238E27FC236}">
                <a16:creationId xmlns:a16="http://schemas.microsoft.com/office/drawing/2014/main" id="{42AC6491-CCC6-EA8D-D4FD-B002771A1A79}"/>
              </a:ext>
            </a:extLst>
          </p:cNvPr>
          <p:cNvSpPr txBox="1">
            <a:spLocks noChangeAspect="1"/>
          </p:cNvSpPr>
          <p:nvPr/>
        </p:nvSpPr>
        <p:spPr>
          <a:xfrm>
            <a:off x="354841" y="1118567"/>
            <a:ext cx="3624233" cy="569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3650" b="1" spc="-300" dirty="0">
                <a:latin typeface="+mj-lt"/>
              </a:rPr>
              <a:t>Daten </a:t>
            </a:r>
            <a:r>
              <a:rPr lang="de-DE" sz="3650" b="1" spc="-400" dirty="0">
                <a:latin typeface="+mj-lt"/>
              </a:rPr>
              <a:t>vermurksen</a:t>
            </a:r>
          </a:p>
        </p:txBody>
      </p:sp>
      <p:sp>
        <p:nvSpPr>
          <p:cNvPr id="11" name="Inhaltsplatzhalter 9">
            <a:extLst>
              <a:ext uri="{FF2B5EF4-FFF2-40B4-BE49-F238E27FC236}">
                <a16:creationId xmlns:a16="http://schemas.microsoft.com/office/drawing/2014/main" id="{F6F06876-9A94-D868-C8BA-537F54488F1B}"/>
              </a:ext>
            </a:extLst>
          </p:cNvPr>
          <p:cNvSpPr txBox="1">
            <a:spLocks/>
          </p:cNvSpPr>
          <p:nvPr/>
        </p:nvSpPr>
        <p:spPr>
          <a:xfrm>
            <a:off x="300038" y="2077278"/>
            <a:ext cx="5138185" cy="45203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Inhalte vertauschen</a:t>
            </a:r>
          </a:p>
          <a:p>
            <a:pPr algn="l"/>
            <a: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Texte verwürfeln</a:t>
            </a:r>
          </a:p>
          <a:p>
            <a:pPr algn="l"/>
            <a: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Zeichen verschieben</a:t>
            </a:r>
          </a:p>
        </p:txBody>
      </p:sp>
      <p:sp>
        <p:nvSpPr>
          <p:cNvPr id="12" name="Inhaltsplatzhalter 9">
            <a:extLst>
              <a:ext uri="{FF2B5EF4-FFF2-40B4-BE49-F238E27FC236}">
                <a16:creationId xmlns:a16="http://schemas.microsoft.com/office/drawing/2014/main" id="{DF518B09-3B46-8A79-050E-FED9252D8D6C}"/>
              </a:ext>
            </a:extLst>
          </p:cNvPr>
          <p:cNvSpPr txBox="1">
            <a:spLocks/>
          </p:cNvSpPr>
          <p:nvPr/>
        </p:nvSpPr>
        <p:spPr>
          <a:xfrm>
            <a:off x="6718852" y="2077278"/>
            <a:ext cx="5138185" cy="45203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Objekte analysieren</a:t>
            </a:r>
          </a:p>
          <a:p>
            <a: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Beziehungen zeigen</a:t>
            </a:r>
            <a:b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und exportieren</a:t>
            </a:r>
          </a:p>
          <a:p>
            <a: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Elemente finden</a:t>
            </a:r>
            <a:b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und ändern</a:t>
            </a:r>
          </a:p>
          <a:p>
            <a: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Datenbanken vergleichen</a:t>
            </a:r>
          </a:p>
        </p:txBody>
      </p:sp>
      <p:pic>
        <p:nvPicPr>
          <p:cNvPr id="15" name="Grafik 14" descr="Ein Bild, das Text, Screenshot, Schrift, Design enthält.&#10;&#10;Automatisch generierte Beschreibung">
            <a:extLst>
              <a:ext uri="{FF2B5EF4-FFF2-40B4-BE49-F238E27FC236}">
                <a16:creationId xmlns:a16="http://schemas.microsoft.com/office/drawing/2014/main" id="{2BDDADEE-94B7-1598-88DC-DCF56B2B99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80FF"/>
              </a:clrFrom>
              <a:clrTo>
                <a:srgbClr val="FF8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8392" y="4101268"/>
            <a:ext cx="3684396" cy="2589506"/>
          </a:xfrm>
          <a:prstGeom prst="rect">
            <a:avLst/>
          </a:prstGeom>
          <a:effectLst>
            <a:outerShdw blurRad="50800" dist="139700" dir="7740000" algn="tl" rotWithShape="0">
              <a:prstClr val="black">
                <a:alpha val="72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00704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AC5C4A9E-A7A1-A67A-15E0-31F4A3414C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Echtdaten sind gefährlich</a:t>
            </a:r>
          </a:p>
          <a:p>
            <a:r>
              <a:rPr lang="de-DE" dirty="0"/>
              <a:t>Was mache ich, </a:t>
            </a:r>
            <a:br>
              <a:rPr lang="de-DE" dirty="0"/>
            </a:br>
            <a:r>
              <a:rPr lang="de-DE" dirty="0"/>
              <a:t>wenn jemand meine Daten		         ?</a:t>
            </a:r>
          </a:p>
          <a:p>
            <a:r>
              <a:rPr lang="de-DE" dirty="0"/>
              <a:t>Aber ich brauche doch Daten …!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D2A63690-2A12-E182-87D3-9E14FABE5438}"/>
              </a:ext>
            </a:extLst>
          </p:cNvPr>
          <p:cNvGrpSpPr/>
          <p:nvPr/>
        </p:nvGrpSpPr>
        <p:grpSpPr>
          <a:xfrm>
            <a:off x="6674482" y="1861307"/>
            <a:ext cx="1790937" cy="956283"/>
            <a:chOff x="6217282" y="1861307"/>
            <a:chExt cx="1790937" cy="956283"/>
          </a:xfrm>
          <a:solidFill>
            <a:schemeClr val="bg1"/>
          </a:solidFill>
        </p:grpSpPr>
        <p:sp>
          <p:nvSpPr>
            <p:cNvPr id="9" name="Freihandform: Form 8">
              <a:extLst>
                <a:ext uri="{FF2B5EF4-FFF2-40B4-BE49-F238E27FC236}">
                  <a16:creationId xmlns:a16="http://schemas.microsoft.com/office/drawing/2014/main" id="{3EF02AD0-2754-0B15-E71B-8E01687D50F4}"/>
                </a:ext>
              </a:extLst>
            </p:cNvPr>
            <p:cNvSpPr/>
            <p:nvPr/>
          </p:nvSpPr>
          <p:spPr>
            <a:xfrm>
              <a:off x="6217282" y="1861307"/>
              <a:ext cx="1790937" cy="956283"/>
            </a:xfrm>
            <a:custGeom>
              <a:avLst/>
              <a:gdLst>
                <a:gd name="connsiteX0" fmla="*/ 1188109 w 4702835"/>
                <a:gd name="connsiteY0" fmla="*/ 0 h 2171700"/>
                <a:gd name="connsiteX1" fmla="*/ 1807234 w 4702835"/>
                <a:gd name="connsiteY1" fmla="*/ 38100 h 2171700"/>
                <a:gd name="connsiteX2" fmla="*/ 2035834 w 4702835"/>
                <a:gd name="connsiteY2" fmla="*/ 66675 h 2171700"/>
                <a:gd name="connsiteX3" fmla="*/ 2216809 w 4702835"/>
                <a:gd name="connsiteY3" fmla="*/ 104775 h 2171700"/>
                <a:gd name="connsiteX4" fmla="*/ 2750209 w 4702835"/>
                <a:gd name="connsiteY4" fmla="*/ 123825 h 2171700"/>
                <a:gd name="connsiteX5" fmla="*/ 2845459 w 4702835"/>
                <a:gd name="connsiteY5" fmla="*/ 133350 h 2171700"/>
                <a:gd name="connsiteX6" fmla="*/ 3131209 w 4702835"/>
                <a:gd name="connsiteY6" fmla="*/ 190500 h 2171700"/>
                <a:gd name="connsiteX7" fmla="*/ 3255034 w 4702835"/>
                <a:gd name="connsiteY7" fmla="*/ 238125 h 2171700"/>
                <a:gd name="connsiteX8" fmla="*/ 3340759 w 4702835"/>
                <a:gd name="connsiteY8" fmla="*/ 247650 h 2171700"/>
                <a:gd name="connsiteX9" fmla="*/ 3778909 w 4702835"/>
                <a:gd name="connsiteY9" fmla="*/ 266700 h 2171700"/>
                <a:gd name="connsiteX10" fmla="*/ 4074184 w 4702835"/>
                <a:gd name="connsiteY10" fmla="*/ 304800 h 2171700"/>
                <a:gd name="connsiteX11" fmla="*/ 4217059 w 4702835"/>
                <a:gd name="connsiteY11" fmla="*/ 390525 h 2171700"/>
                <a:gd name="connsiteX12" fmla="*/ 4264684 w 4702835"/>
                <a:gd name="connsiteY12" fmla="*/ 409575 h 2171700"/>
                <a:gd name="connsiteX13" fmla="*/ 4378984 w 4702835"/>
                <a:gd name="connsiteY13" fmla="*/ 552450 h 2171700"/>
                <a:gd name="connsiteX14" fmla="*/ 4493284 w 4702835"/>
                <a:gd name="connsiteY14" fmla="*/ 638175 h 2171700"/>
                <a:gd name="connsiteX15" fmla="*/ 4579009 w 4702835"/>
                <a:gd name="connsiteY15" fmla="*/ 733425 h 2171700"/>
                <a:gd name="connsiteX16" fmla="*/ 4598059 w 4702835"/>
                <a:gd name="connsiteY16" fmla="*/ 771525 h 2171700"/>
                <a:gd name="connsiteX17" fmla="*/ 4683784 w 4702835"/>
                <a:gd name="connsiteY17" fmla="*/ 1000125 h 2171700"/>
                <a:gd name="connsiteX18" fmla="*/ 4702834 w 4702835"/>
                <a:gd name="connsiteY18" fmla="*/ 1123950 h 2171700"/>
                <a:gd name="connsiteX19" fmla="*/ 4683784 w 4702835"/>
                <a:gd name="connsiteY19" fmla="*/ 1562100 h 2171700"/>
                <a:gd name="connsiteX20" fmla="*/ 4655209 w 4702835"/>
                <a:gd name="connsiteY20" fmla="*/ 1647825 h 2171700"/>
                <a:gd name="connsiteX21" fmla="*/ 4607584 w 4702835"/>
                <a:gd name="connsiteY21" fmla="*/ 1743075 h 2171700"/>
                <a:gd name="connsiteX22" fmla="*/ 4569484 w 4702835"/>
                <a:gd name="connsiteY22" fmla="*/ 1790700 h 2171700"/>
                <a:gd name="connsiteX23" fmla="*/ 4398034 w 4702835"/>
                <a:gd name="connsiteY23" fmla="*/ 1924050 h 2171700"/>
                <a:gd name="connsiteX24" fmla="*/ 4331359 w 4702835"/>
                <a:gd name="connsiteY24" fmla="*/ 1962150 h 2171700"/>
                <a:gd name="connsiteX25" fmla="*/ 4226584 w 4702835"/>
                <a:gd name="connsiteY25" fmla="*/ 1990725 h 2171700"/>
                <a:gd name="connsiteX26" fmla="*/ 3931309 w 4702835"/>
                <a:gd name="connsiteY26" fmla="*/ 2105025 h 2171700"/>
                <a:gd name="connsiteX27" fmla="*/ 3826534 w 4702835"/>
                <a:gd name="connsiteY27" fmla="*/ 2133600 h 2171700"/>
                <a:gd name="connsiteX28" fmla="*/ 3655084 w 4702835"/>
                <a:gd name="connsiteY28" fmla="*/ 2152650 h 2171700"/>
                <a:gd name="connsiteX29" fmla="*/ 3559834 w 4702835"/>
                <a:gd name="connsiteY29" fmla="*/ 2162175 h 2171700"/>
                <a:gd name="connsiteX30" fmla="*/ 2388259 w 4702835"/>
                <a:gd name="connsiteY30" fmla="*/ 2171700 h 2171700"/>
                <a:gd name="connsiteX31" fmla="*/ 54634 w 4702835"/>
                <a:gd name="connsiteY31" fmla="*/ 2152650 h 2171700"/>
                <a:gd name="connsiteX32" fmla="*/ 7009 w 4702835"/>
                <a:gd name="connsiteY32" fmla="*/ 2133600 h 2171700"/>
                <a:gd name="connsiteX33" fmla="*/ 16534 w 4702835"/>
                <a:gd name="connsiteY33" fmla="*/ 1552575 h 2171700"/>
                <a:gd name="connsiteX34" fmla="*/ 187984 w 4702835"/>
                <a:gd name="connsiteY34" fmla="*/ 866775 h 2171700"/>
                <a:gd name="connsiteX35" fmla="*/ 245134 w 4702835"/>
                <a:gd name="connsiteY35" fmla="*/ 638175 h 2171700"/>
                <a:gd name="connsiteX36" fmla="*/ 311809 w 4702835"/>
                <a:gd name="connsiteY36" fmla="*/ 419100 h 2171700"/>
                <a:gd name="connsiteX37" fmla="*/ 321334 w 4702835"/>
                <a:gd name="connsiteY37" fmla="*/ 361950 h 2171700"/>
                <a:gd name="connsiteX38" fmla="*/ 349909 w 4702835"/>
                <a:gd name="connsiteY38" fmla="*/ 342900 h 2171700"/>
                <a:gd name="connsiteX39" fmla="*/ 826159 w 4702835"/>
                <a:gd name="connsiteY39" fmla="*/ 133350 h 2171700"/>
                <a:gd name="connsiteX40" fmla="*/ 883309 w 4702835"/>
                <a:gd name="connsiteY40" fmla="*/ 95250 h 2171700"/>
                <a:gd name="connsiteX41" fmla="*/ 1121434 w 4702835"/>
                <a:gd name="connsiteY41" fmla="*/ 19050 h 2171700"/>
                <a:gd name="connsiteX0" fmla="*/ 1188109 w 4702835"/>
                <a:gd name="connsiteY0" fmla="*/ 0 h 2171700"/>
                <a:gd name="connsiteX1" fmla="*/ 1807234 w 4702835"/>
                <a:gd name="connsiteY1" fmla="*/ 38100 h 2171700"/>
                <a:gd name="connsiteX2" fmla="*/ 2035834 w 4702835"/>
                <a:gd name="connsiteY2" fmla="*/ 66675 h 2171700"/>
                <a:gd name="connsiteX3" fmla="*/ 2216809 w 4702835"/>
                <a:gd name="connsiteY3" fmla="*/ 104775 h 2171700"/>
                <a:gd name="connsiteX4" fmla="*/ 2750209 w 4702835"/>
                <a:gd name="connsiteY4" fmla="*/ 123825 h 2171700"/>
                <a:gd name="connsiteX5" fmla="*/ 2845459 w 4702835"/>
                <a:gd name="connsiteY5" fmla="*/ 133350 h 2171700"/>
                <a:gd name="connsiteX6" fmla="*/ 3131209 w 4702835"/>
                <a:gd name="connsiteY6" fmla="*/ 190500 h 2171700"/>
                <a:gd name="connsiteX7" fmla="*/ 3255034 w 4702835"/>
                <a:gd name="connsiteY7" fmla="*/ 238125 h 2171700"/>
                <a:gd name="connsiteX8" fmla="*/ 3340759 w 4702835"/>
                <a:gd name="connsiteY8" fmla="*/ 247650 h 2171700"/>
                <a:gd name="connsiteX9" fmla="*/ 3778909 w 4702835"/>
                <a:gd name="connsiteY9" fmla="*/ 266700 h 2171700"/>
                <a:gd name="connsiteX10" fmla="*/ 4074184 w 4702835"/>
                <a:gd name="connsiteY10" fmla="*/ 304800 h 2171700"/>
                <a:gd name="connsiteX11" fmla="*/ 4217059 w 4702835"/>
                <a:gd name="connsiteY11" fmla="*/ 390525 h 2171700"/>
                <a:gd name="connsiteX12" fmla="*/ 4264684 w 4702835"/>
                <a:gd name="connsiteY12" fmla="*/ 409575 h 2171700"/>
                <a:gd name="connsiteX13" fmla="*/ 4378984 w 4702835"/>
                <a:gd name="connsiteY13" fmla="*/ 552450 h 2171700"/>
                <a:gd name="connsiteX14" fmla="*/ 4493284 w 4702835"/>
                <a:gd name="connsiteY14" fmla="*/ 638175 h 2171700"/>
                <a:gd name="connsiteX15" fmla="*/ 4579009 w 4702835"/>
                <a:gd name="connsiteY15" fmla="*/ 733425 h 2171700"/>
                <a:gd name="connsiteX16" fmla="*/ 4598059 w 4702835"/>
                <a:gd name="connsiteY16" fmla="*/ 771525 h 2171700"/>
                <a:gd name="connsiteX17" fmla="*/ 4683784 w 4702835"/>
                <a:gd name="connsiteY17" fmla="*/ 1000125 h 2171700"/>
                <a:gd name="connsiteX18" fmla="*/ 4702834 w 4702835"/>
                <a:gd name="connsiteY18" fmla="*/ 1123950 h 2171700"/>
                <a:gd name="connsiteX19" fmla="*/ 4683784 w 4702835"/>
                <a:gd name="connsiteY19" fmla="*/ 1562100 h 2171700"/>
                <a:gd name="connsiteX20" fmla="*/ 4655209 w 4702835"/>
                <a:gd name="connsiteY20" fmla="*/ 1647825 h 2171700"/>
                <a:gd name="connsiteX21" fmla="*/ 4607584 w 4702835"/>
                <a:gd name="connsiteY21" fmla="*/ 1743075 h 2171700"/>
                <a:gd name="connsiteX22" fmla="*/ 4569484 w 4702835"/>
                <a:gd name="connsiteY22" fmla="*/ 1790700 h 2171700"/>
                <a:gd name="connsiteX23" fmla="*/ 4398034 w 4702835"/>
                <a:gd name="connsiteY23" fmla="*/ 1924050 h 2171700"/>
                <a:gd name="connsiteX24" fmla="*/ 4331359 w 4702835"/>
                <a:gd name="connsiteY24" fmla="*/ 1962150 h 2171700"/>
                <a:gd name="connsiteX25" fmla="*/ 4226584 w 4702835"/>
                <a:gd name="connsiteY25" fmla="*/ 1990725 h 2171700"/>
                <a:gd name="connsiteX26" fmla="*/ 3931309 w 4702835"/>
                <a:gd name="connsiteY26" fmla="*/ 2105025 h 2171700"/>
                <a:gd name="connsiteX27" fmla="*/ 3826534 w 4702835"/>
                <a:gd name="connsiteY27" fmla="*/ 2133600 h 2171700"/>
                <a:gd name="connsiteX28" fmla="*/ 3655084 w 4702835"/>
                <a:gd name="connsiteY28" fmla="*/ 2152650 h 2171700"/>
                <a:gd name="connsiteX29" fmla="*/ 3559834 w 4702835"/>
                <a:gd name="connsiteY29" fmla="*/ 2162175 h 2171700"/>
                <a:gd name="connsiteX30" fmla="*/ 2388259 w 4702835"/>
                <a:gd name="connsiteY30" fmla="*/ 2171700 h 2171700"/>
                <a:gd name="connsiteX31" fmla="*/ 54634 w 4702835"/>
                <a:gd name="connsiteY31" fmla="*/ 2152650 h 2171700"/>
                <a:gd name="connsiteX32" fmla="*/ 7009 w 4702835"/>
                <a:gd name="connsiteY32" fmla="*/ 2133600 h 2171700"/>
                <a:gd name="connsiteX33" fmla="*/ 16534 w 4702835"/>
                <a:gd name="connsiteY33" fmla="*/ 1552575 h 2171700"/>
                <a:gd name="connsiteX34" fmla="*/ 187984 w 4702835"/>
                <a:gd name="connsiteY34" fmla="*/ 866775 h 2171700"/>
                <a:gd name="connsiteX35" fmla="*/ 245134 w 4702835"/>
                <a:gd name="connsiteY35" fmla="*/ 638175 h 2171700"/>
                <a:gd name="connsiteX36" fmla="*/ 311809 w 4702835"/>
                <a:gd name="connsiteY36" fmla="*/ 419100 h 2171700"/>
                <a:gd name="connsiteX37" fmla="*/ 321334 w 4702835"/>
                <a:gd name="connsiteY37" fmla="*/ 361950 h 2171700"/>
                <a:gd name="connsiteX38" fmla="*/ 349909 w 4702835"/>
                <a:gd name="connsiteY38" fmla="*/ 342900 h 2171700"/>
                <a:gd name="connsiteX39" fmla="*/ 826159 w 4702835"/>
                <a:gd name="connsiteY39" fmla="*/ 133350 h 2171700"/>
                <a:gd name="connsiteX40" fmla="*/ 1121434 w 4702835"/>
                <a:gd name="connsiteY40" fmla="*/ 19050 h 2171700"/>
                <a:gd name="connsiteX0" fmla="*/ 1188109 w 4702835"/>
                <a:gd name="connsiteY0" fmla="*/ 0 h 2171700"/>
                <a:gd name="connsiteX1" fmla="*/ 1807234 w 4702835"/>
                <a:gd name="connsiteY1" fmla="*/ 38100 h 2171700"/>
                <a:gd name="connsiteX2" fmla="*/ 2035834 w 4702835"/>
                <a:gd name="connsiteY2" fmla="*/ 66675 h 2171700"/>
                <a:gd name="connsiteX3" fmla="*/ 2216809 w 4702835"/>
                <a:gd name="connsiteY3" fmla="*/ 104775 h 2171700"/>
                <a:gd name="connsiteX4" fmla="*/ 2750209 w 4702835"/>
                <a:gd name="connsiteY4" fmla="*/ 123825 h 2171700"/>
                <a:gd name="connsiteX5" fmla="*/ 2845459 w 4702835"/>
                <a:gd name="connsiteY5" fmla="*/ 133350 h 2171700"/>
                <a:gd name="connsiteX6" fmla="*/ 3131209 w 4702835"/>
                <a:gd name="connsiteY6" fmla="*/ 190500 h 2171700"/>
                <a:gd name="connsiteX7" fmla="*/ 3255034 w 4702835"/>
                <a:gd name="connsiteY7" fmla="*/ 238125 h 2171700"/>
                <a:gd name="connsiteX8" fmla="*/ 3340759 w 4702835"/>
                <a:gd name="connsiteY8" fmla="*/ 247650 h 2171700"/>
                <a:gd name="connsiteX9" fmla="*/ 3778909 w 4702835"/>
                <a:gd name="connsiteY9" fmla="*/ 266700 h 2171700"/>
                <a:gd name="connsiteX10" fmla="*/ 4074184 w 4702835"/>
                <a:gd name="connsiteY10" fmla="*/ 304800 h 2171700"/>
                <a:gd name="connsiteX11" fmla="*/ 4217059 w 4702835"/>
                <a:gd name="connsiteY11" fmla="*/ 390525 h 2171700"/>
                <a:gd name="connsiteX12" fmla="*/ 4264684 w 4702835"/>
                <a:gd name="connsiteY12" fmla="*/ 409575 h 2171700"/>
                <a:gd name="connsiteX13" fmla="*/ 4378984 w 4702835"/>
                <a:gd name="connsiteY13" fmla="*/ 552450 h 2171700"/>
                <a:gd name="connsiteX14" fmla="*/ 4493284 w 4702835"/>
                <a:gd name="connsiteY14" fmla="*/ 638175 h 2171700"/>
                <a:gd name="connsiteX15" fmla="*/ 4579009 w 4702835"/>
                <a:gd name="connsiteY15" fmla="*/ 733425 h 2171700"/>
                <a:gd name="connsiteX16" fmla="*/ 4598059 w 4702835"/>
                <a:gd name="connsiteY16" fmla="*/ 771525 h 2171700"/>
                <a:gd name="connsiteX17" fmla="*/ 4683784 w 4702835"/>
                <a:gd name="connsiteY17" fmla="*/ 1000125 h 2171700"/>
                <a:gd name="connsiteX18" fmla="*/ 4702834 w 4702835"/>
                <a:gd name="connsiteY18" fmla="*/ 1123950 h 2171700"/>
                <a:gd name="connsiteX19" fmla="*/ 4683784 w 4702835"/>
                <a:gd name="connsiteY19" fmla="*/ 1562100 h 2171700"/>
                <a:gd name="connsiteX20" fmla="*/ 4655209 w 4702835"/>
                <a:gd name="connsiteY20" fmla="*/ 1647825 h 2171700"/>
                <a:gd name="connsiteX21" fmla="*/ 4607584 w 4702835"/>
                <a:gd name="connsiteY21" fmla="*/ 1743075 h 2171700"/>
                <a:gd name="connsiteX22" fmla="*/ 4569484 w 4702835"/>
                <a:gd name="connsiteY22" fmla="*/ 1790700 h 2171700"/>
                <a:gd name="connsiteX23" fmla="*/ 4398034 w 4702835"/>
                <a:gd name="connsiteY23" fmla="*/ 1924050 h 2171700"/>
                <a:gd name="connsiteX24" fmla="*/ 4331359 w 4702835"/>
                <a:gd name="connsiteY24" fmla="*/ 1962150 h 2171700"/>
                <a:gd name="connsiteX25" fmla="*/ 4226584 w 4702835"/>
                <a:gd name="connsiteY25" fmla="*/ 1990725 h 2171700"/>
                <a:gd name="connsiteX26" fmla="*/ 3931309 w 4702835"/>
                <a:gd name="connsiteY26" fmla="*/ 2105025 h 2171700"/>
                <a:gd name="connsiteX27" fmla="*/ 3826534 w 4702835"/>
                <a:gd name="connsiteY27" fmla="*/ 2133600 h 2171700"/>
                <a:gd name="connsiteX28" fmla="*/ 3655084 w 4702835"/>
                <a:gd name="connsiteY28" fmla="*/ 2152650 h 2171700"/>
                <a:gd name="connsiteX29" fmla="*/ 3559834 w 4702835"/>
                <a:gd name="connsiteY29" fmla="*/ 2162175 h 2171700"/>
                <a:gd name="connsiteX30" fmla="*/ 2388259 w 4702835"/>
                <a:gd name="connsiteY30" fmla="*/ 2171700 h 2171700"/>
                <a:gd name="connsiteX31" fmla="*/ 54634 w 4702835"/>
                <a:gd name="connsiteY31" fmla="*/ 2152650 h 2171700"/>
                <a:gd name="connsiteX32" fmla="*/ 7009 w 4702835"/>
                <a:gd name="connsiteY32" fmla="*/ 2133600 h 2171700"/>
                <a:gd name="connsiteX33" fmla="*/ 16534 w 4702835"/>
                <a:gd name="connsiteY33" fmla="*/ 1552575 h 2171700"/>
                <a:gd name="connsiteX34" fmla="*/ 187984 w 4702835"/>
                <a:gd name="connsiteY34" fmla="*/ 866775 h 2171700"/>
                <a:gd name="connsiteX35" fmla="*/ 245134 w 4702835"/>
                <a:gd name="connsiteY35" fmla="*/ 638175 h 2171700"/>
                <a:gd name="connsiteX36" fmla="*/ 311809 w 4702835"/>
                <a:gd name="connsiteY36" fmla="*/ 419100 h 2171700"/>
                <a:gd name="connsiteX37" fmla="*/ 321334 w 4702835"/>
                <a:gd name="connsiteY37" fmla="*/ 361950 h 2171700"/>
                <a:gd name="connsiteX38" fmla="*/ 349909 w 4702835"/>
                <a:gd name="connsiteY38" fmla="*/ 342900 h 2171700"/>
                <a:gd name="connsiteX39" fmla="*/ 1121434 w 4702835"/>
                <a:gd name="connsiteY39" fmla="*/ 19050 h 2171700"/>
                <a:gd name="connsiteX0" fmla="*/ 1188109 w 4702835"/>
                <a:gd name="connsiteY0" fmla="*/ 0 h 2171700"/>
                <a:gd name="connsiteX1" fmla="*/ 1807234 w 4702835"/>
                <a:gd name="connsiteY1" fmla="*/ 38100 h 2171700"/>
                <a:gd name="connsiteX2" fmla="*/ 2035834 w 4702835"/>
                <a:gd name="connsiteY2" fmla="*/ 66675 h 2171700"/>
                <a:gd name="connsiteX3" fmla="*/ 2216809 w 4702835"/>
                <a:gd name="connsiteY3" fmla="*/ 104775 h 2171700"/>
                <a:gd name="connsiteX4" fmla="*/ 2750209 w 4702835"/>
                <a:gd name="connsiteY4" fmla="*/ 123825 h 2171700"/>
                <a:gd name="connsiteX5" fmla="*/ 2845459 w 4702835"/>
                <a:gd name="connsiteY5" fmla="*/ 133350 h 2171700"/>
                <a:gd name="connsiteX6" fmla="*/ 3131209 w 4702835"/>
                <a:gd name="connsiteY6" fmla="*/ 190500 h 2171700"/>
                <a:gd name="connsiteX7" fmla="*/ 3255034 w 4702835"/>
                <a:gd name="connsiteY7" fmla="*/ 238125 h 2171700"/>
                <a:gd name="connsiteX8" fmla="*/ 3340759 w 4702835"/>
                <a:gd name="connsiteY8" fmla="*/ 247650 h 2171700"/>
                <a:gd name="connsiteX9" fmla="*/ 3778909 w 4702835"/>
                <a:gd name="connsiteY9" fmla="*/ 266700 h 2171700"/>
                <a:gd name="connsiteX10" fmla="*/ 4074184 w 4702835"/>
                <a:gd name="connsiteY10" fmla="*/ 304800 h 2171700"/>
                <a:gd name="connsiteX11" fmla="*/ 4217059 w 4702835"/>
                <a:gd name="connsiteY11" fmla="*/ 390525 h 2171700"/>
                <a:gd name="connsiteX12" fmla="*/ 4264684 w 4702835"/>
                <a:gd name="connsiteY12" fmla="*/ 409575 h 2171700"/>
                <a:gd name="connsiteX13" fmla="*/ 4378984 w 4702835"/>
                <a:gd name="connsiteY13" fmla="*/ 552450 h 2171700"/>
                <a:gd name="connsiteX14" fmla="*/ 4493284 w 4702835"/>
                <a:gd name="connsiteY14" fmla="*/ 638175 h 2171700"/>
                <a:gd name="connsiteX15" fmla="*/ 4579009 w 4702835"/>
                <a:gd name="connsiteY15" fmla="*/ 733425 h 2171700"/>
                <a:gd name="connsiteX16" fmla="*/ 4598059 w 4702835"/>
                <a:gd name="connsiteY16" fmla="*/ 771525 h 2171700"/>
                <a:gd name="connsiteX17" fmla="*/ 4683784 w 4702835"/>
                <a:gd name="connsiteY17" fmla="*/ 1000125 h 2171700"/>
                <a:gd name="connsiteX18" fmla="*/ 4702834 w 4702835"/>
                <a:gd name="connsiteY18" fmla="*/ 1123950 h 2171700"/>
                <a:gd name="connsiteX19" fmla="*/ 4683784 w 4702835"/>
                <a:gd name="connsiteY19" fmla="*/ 1562100 h 2171700"/>
                <a:gd name="connsiteX20" fmla="*/ 4655209 w 4702835"/>
                <a:gd name="connsiteY20" fmla="*/ 1647825 h 2171700"/>
                <a:gd name="connsiteX21" fmla="*/ 4607584 w 4702835"/>
                <a:gd name="connsiteY21" fmla="*/ 1743075 h 2171700"/>
                <a:gd name="connsiteX22" fmla="*/ 4569484 w 4702835"/>
                <a:gd name="connsiteY22" fmla="*/ 1790700 h 2171700"/>
                <a:gd name="connsiteX23" fmla="*/ 4398034 w 4702835"/>
                <a:gd name="connsiteY23" fmla="*/ 1924050 h 2171700"/>
                <a:gd name="connsiteX24" fmla="*/ 4331359 w 4702835"/>
                <a:gd name="connsiteY24" fmla="*/ 1962150 h 2171700"/>
                <a:gd name="connsiteX25" fmla="*/ 4226584 w 4702835"/>
                <a:gd name="connsiteY25" fmla="*/ 1990725 h 2171700"/>
                <a:gd name="connsiteX26" fmla="*/ 3931309 w 4702835"/>
                <a:gd name="connsiteY26" fmla="*/ 2105025 h 2171700"/>
                <a:gd name="connsiteX27" fmla="*/ 3826534 w 4702835"/>
                <a:gd name="connsiteY27" fmla="*/ 2133600 h 2171700"/>
                <a:gd name="connsiteX28" fmla="*/ 3655084 w 4702835"/>
                <a:gd name="connsiteY28" fmla="*/ 2152650 h 2171700"/>
                <a:gd name="connsiteX29" fmla="*/ 3559834 w 4702835"/>
                <a:gd name="connsiteY29" fmla="*/ 2162175 h 2171700"/>
                <a:gd name="connsiteX30" fmla="*/ 2388259 w 4702835"/>
                <a:gd name="connsiteY30" fmla="*/ 2171700 h 2171700"/>
                <a:gd name="connsiteX31" fmla="*/ 54634 w 4702835"/>
                <a:gd name="connsiteY31" fmla="*/ 2152650 h 2171700"/>
                <a:gd name="connsiteX32" fmla="*/ 7009 w 4702835"/>
                <a:gd name="connsiteY32" fmla="*/ 2133600 h 2171700"/>
                <a:gd name="connsiteX33" fmla="*/ 16534 w 4702835"/>
                <a:gd name="connsiteY33" fmla="*/ 1552575 h 2171700"/>
                <a:gd name="connsiteX34" fmla="*/ 187984 w 4702835"/>
                <a:gd name="connsiteY34" fmla="*/ 866775 h 2171700"/>
                <a:gd name="connsiteX35" fmla="*/ 245134 w 4702835"/>
                <a:gd name="connsiteY35" fmla="*/ 638175 h 2171700"/>
                <a:gd name="connsiteX36" fmla="*/ 321334 w 4702835"/>
                <a:gd name="connsiteY36" fmla="*/ 361950 h 2171700"/>
                <a:gd name="connsiteX37" fmla="*/ 349909 w 4702835"/>
                <a:gd name="connsiteY37" fmla="*/ 342900 h 2171700"/>
                <a:gd name="connsiteX38" fmla="*/ 1121434 w 4702835"/>
                <a:gd name="connsiteY38" fmla="*/ 19050 h 2171700"/>
                <a:gd name="connsiteX0" fmla="*/ 1188109 w 4702835"/>
                <a:gd name="connsiteY0" fmla="*/ 0 h 2171700"/>
                <a:gd name="connsiteX1" fmla="*/ 1807234 w 4702835"/>
                <a:gd name="connsiteY1" fmla="*/ 38100 h 2171700"/>
                <a:gd name="connsiteX2" fmla="*/ 2035834 w 4702835"/>
                <a:gd name="connsiteY2" fmla="*/ 66675 h 2171700"/>
                <a:gd name="connsiteX3" fmla="*/ 2216809 w 4702835"/>
                <a:gd name="connsiteY3" fmla="*/ 104775 h 2171700"/>
                <a:gd name="connsiteX4" fmla="*/ 2750209 w 4702835"/>
                <a:gd name="connsiteY4" fmla="*/ 123825 h 2171700"/>
                <a:gd name="connsiteX5" fmla="*/ 2845459 w 4702835"/>
                <a:gd name="connsiteY5" fmla="*/ 133350 h 2171700"/>
                <a:gd name="connsiteX6" fmla="*/ 3131209 w 4702835"/>
                <a:gd name="connsiteY6" fmla="*/ 190500 h 2171700"/>
                <a:gd name="connsiteX7" fmla="*/ 3255034 w 4702835"/>
                <a:gd name="connsiteY7" fmla="*/ 238125 h 2171700"/>
                <a:gd name="connsiteX8" fmla="*/ 3340759 w 4702835"/>
                <a:gd name="connsiteY8" fmla="*/ 247650 h 2171700"/>
                <a:gd name="connsiteX9" fmla="*/ 3778909 w 4702835"/>
                <a:gd name="connsiteY9" fmla="*/ 266700 h 2171700"/>
                <a:gd name="connsiteX10" fmla="*/ 4074184 w 4702835"/>
                <a:gd name="connsiteY10" fmla="*/ 304800 h 2171700"/>
                <a:gd name="connsiteX11" fmla="*/ 4217059 w 4702835"/>
                <a:gd name="connsiteY11" fmla="*/ 390525 h 2171700"/>
                <a:gd name="connsiteX12" fmla="*/ 4264684 w 4702835"/>
                <a:gd name="connsiteY12" fmla="*/ 409575 h 2171700"/>
                <a:gd name="connsiteX13" fmla="*/ 4378984 w 4702835"/>
                <a:gd name="connsiteY13" fmla="*/ 552450 h 2171700"/>
                <a:gd name="connsiteX14" fmla="*/ 4493284 w 4702835"/>
                <a:gd name="connsiteY14" fmla="*/ 638175 h 2171700"/>
                <a:gd name="connsiteX15" fmla="*/ 4579009 w 4702835"/>
                <a:gd name="connsiteY15" fmla="*/ 733425 h 2171700"/>
                <a:gd name="connsiteX16" fmla="*/ 4598059 w 4702835"/>
                <a:gd name="connsiteY16" fmla="*/ 771525 h 2171700"/>
                <a:gd name="connsiteX17" fmla="*/ 4683784 w 4702835"/>
                <a:gd name="connsiteY17" fmla="*/ 1000125 h 2171700"/>
                <a:gd name="connsiteX18" fmla="*/ 4702834 w 4702835"/>
                <a:gd name="connsiteY18" fmla="*/ 1123950 h 2171700"/>
                <a:gd name="connsiteX19" fmla="*/ 4683784 w 4702835"/>
                <a:gd name="connsiteY19" fmla="*/ 1562100 h 2171700"/>
                <a:gd name="connsiteX20" fmla="*/ 4655209 w 4702835"/>
                <a:gd name="connsiteY20" fmla="*/ 1647825 h 2171700"/>
                <a:gd name="connsiteX21" fmla="*/ 4607584 w 4702835"/>
                <a:gd name="connsiteY21" fmla="*/ 1743075 h 2171700"/>
                <a:gd name="connsiteX22" fmla="*/ 4569484 w 4702835"/>
                <a:gd name="connsiteY22" fmla="*/ 1790700 h 2171700"/>
                <a:gd name="connsiteX23" fmla="*/ 4398034 w 4702835"/>
                <a:gd name="connsiteY23" fmla="*/ 1924050 h 2171700"/>
                <a:gd name="connsiteX24" fmla="*/ 4331359 w 4702835"/>
                <a:gd name="connsiteY24" fmla="*/ 1962150 h 2171700"/>
                <a:gd name="connsiteX25" fmla="*/ 4226584 w 4702835"/>
                <a:gd name="connsiteY25" fmla="*/ 1990725 h 2171700"/>
                <a:gd name="connsiteX26" fmla="*/ 3931309 w 4702835"/>
                <a:gd name="connsiteY26" fmla="*/ 2105025 h 2171700"/>
                <a:gd name="connsiteX27" fmla="*/ 3826534 w 4702835"/>
                <a:gd name="connsiteY27" fmla="*/ 2133600 h 2171700"/>
                <a:gd name="connsiteX28" fmla="*/ 3655084 w 4702835"/>
                <a:gd name="connsiteY28" fmla="*/ 2152650 h 2171700"/>
                <a:gd name="connsiteX29" fmla="*/ 3559834 w 4702835"/>
                <a:gd name="connsiteY29" fmla="*/ 2162175 h 2171700"/>
                <a:gd name="connsiteX30" fmla="*/ 2388259 w 4702835"/>
                <a:gd name="connsiteY30" fmla="*/ 2171700 h 2171700"/>
                <a:gd name="connsiteX31" fmla="*/ 54634 w 4702835"/>
                <a:gd name="connsiteY31" fmla="*/ 2152650 h 2171700"/>
                <a:gd name="connsiteX32" fmla="*/ 7009 w 4702835"/>
                <a:gd name="connsiteY32" fmla="*/ 2133600 h 2171700"/>
                <a:gd name="connsiteX33" fmla="*/ 16534 w 4702835"/>
                <a:gd name="connsiteY33" fmla="*/ 1552575 h 2171700"/>
                <a:gd name="connsiteX34" fmla="*/ 187984 w 4702835"/>
                <a:gd name="connsiteY34" fmla="*/ 866775 h 2171700"/>
                <a:gd name="connsiteX35" fmla="*/ 245134 w 4702835"/>
                <a:gd name="connsiteY35" fmla="*/ 638175 h 2171700"/>
                <a:gd name="connsiteX36" fmla="*/ 321334 w 4702835"/>
                <a:gd name="connsiteY36" fmla="*/ 361950 h 2171700"/>
                <a:gd name="connsiteX37" fmla="*/ 1121434 w 4702835"/>
                <a:gd name="connsiteY37" fmla="*/ 19050 h 2171700"/>
                <a:gd name="connsiteX0" fmla="*/ 1188109 w 4702835"/>
                <a:gd name="connsiteY0" fmla="*/ 0 h 2171700"/>
                <a:gd name="connsiteX1" fmla="*/ 1807234 w 4702835"/>
                <a:gd name="connsiteY1" fmla="*/ 38100 h 2171700"/>
                <a:gd name="connsiteX2" fmla="*/ 2035834 w 4702835"/>
                <a:gd name="connsiteY2" fmla="*/ 66675 h 2171700"/>
                <a:gd name="connsiteX3" fmla="*/ 2216809 w 4702835"/>
                <a:gd name="connsiteY3" fmla="*/ 104775 h 2171700"/>
                <a:gd name="connsiteX4" fmla="*/ 2750209 w 4702835"/>
                <a:gd name="connsiteY4" fmla="*/ 123825 h 2171700"/>
                <a:gd name="connsiteX5" fmla="*/ 2845459 w 4702835"/>
                <a:gd name="connsiteY5" fmla="*/ 133350 h 2171700"/>
                <a:gd name="connsiteX6" fmla="*/ 3131209 w 4702835"/>
                <a:gd name="connsiteY6" fmla="*/ 190500 h 2171700"/>
                <a:gd name="connsiteX7" fmla="*/ 3255034 w 4702835"/>
                <a:gd name="connsiteY7" fmla="*/ 238125 h 2171700"/>
                <a:gd name="connsiteX8" fmla="*/ 3340759 w 4702835"/>
                <a:gd name="connsiteY8" fmla="*/ 247650 h 2171700"/>
                <a:gd name="connsiteX9" fmla="*/ 3778909 w 4702835"/>
                <a:gd name="connsiteY9" fmla="*/ 266700 h 2171700"/>
                <a:gd name="connsiteX10" fmla="*/ 4074184 w 4702835"/>
                <a:gd name="connsiteY10" fmla="*/ 304800 h 2171700"/>
                <a:gd name="connsiteX11" fmla="*/ 4217059 w 4702835"/>
                <a:gd name="connsiteY11" fmla="*/ 390525 h 2171700"/>
                <a:gd name="connsiteX12" fmla="*/ 4264684 w 4702835"/>
                <a:gd name="connsiteY12" fmla="*/ 409575 h 2171700"/>
                <a:gd name="connsiteX13" fmla="*/ 4378984 w 4702835"/>
                <a:gd name="connsiteY13" fmla="*/ 552450 h 2171700"/>
                <a:gd name="connsiteX14" fmla="*/ 4493284 w 4702835"/>
                <a:gd name="connsiteY14" fmla="*/ 638175 h 2171700"/>
                <a:gd name="connsiteX15" fmla="*/ 4579009 w 4702835"/>
                <a:gd name="connsiteY15" fmla="*/ 733425 h 2171700"/>
                <a:gd name="connsiteX16" fmla="*/ 4598059 w 4702835"/>
                <a:gd name="connsiteY16" fmla="*/ 771525 h 2171700"/>
                <a:gd name="connsiteX17" fmla="*/ 4683784 w 4702835"/>
                <a:gd name="connsiteY17" fmla="*/ 1000125 h 2171700"/>
                <a:gd name="connsiteX18" fmla="*/ 4702834 w 4702835"/>
                <a:gd name="connsiteY18" fmla="*/ 1123950 h 2171700"/>
                <a:gd name="connsiteX19" fmla="*/ 4683784 w 4702835"/>
                <a:gd name="connsiteY19" fmla="*/ 1562100 h 2171700"/>
                <a:gd name="connsiteX20" fmla="*/ 4655209 w 4702835"/>
                <a:gd name="connsiteY20" fmla="*/ 1647825 h 2171700"/>
                <a:gd name="connsiteX21" fmla="*/ 4607584 w 4702835"/>
                <a:gd name="connsiteY21" fmla="*/ 1743075 h 2171700"/>
                <a:gd name="connsiteX22" fmla="*/ 4569484 w 4702835"/>
                <a:gd name="connsiteY22" fmla="*/ 1790700 h 2171700"/>
                <a:gd name="connsiteX23" fmla="*/ 4398034 w 4702835"/>
                <a:gd name="connsiteY23" fmla="*/ 1924050 h 2171700"/>
                <a:gd name="connsiteX24" fmla="*/ 4331359 w 4702835"/>
                <a:gd name="connsiteY24" fmla="*/ 1962150 h 2171700"/>
                <a:gd name="connsiteX25" fmla="*/ 4226584 w 4702835"/>
                <a:gd name="connsiteY25" fmla="*/ 1990725 h 2171700"/>
                <a:gd name="connsiteX26" fmla="*/ 3931309 w 4702835"/>
                <a:gd name="connsiteY26" fmla="*/ 2105025 h 2171700"/>
                <a:gd name="connsiteX27" fmla="*/ 3826534 w 4702835"/>
                <a:gd name="connsiteY27" fmla="*/ 2133600 h 2171700"/>
                <a:gd name="connsiteX28" fmla="*/ 3655084 w 4702835"/>
                <a:gd name="connsiteY28" fmla="*/ 2152650 h 2171700"/>
                <a:gd name="connsiteX29" fmla="*/ 3559834 w 4702835"/>
                <a:gd name="connsiteY29" fmla="*/ 2162175 h 2171700"/>
                <a:gd name="connsiteX30" fmla="*/ 2388259 w 4702835"/>
                <a:gd name="connsiteY30" fmla="*/ 2171700 h 2171700"/>
                <a:gd name="connsiteX31" fmla="*/ 54634 w 4702835"/>
                <a:gd name="connsiteY31" fmla="*/ 2152650 h 2171700"/>
                <a:gd name="connsiteX32" fmla="*/ 7009 w 4702835"/>
                <a:gd name="connsiteY32" fmla="*/ 2133600 h 2171700"/>
                <a:gd name="connsiteX33" fmla="*/ 16534 w 4702835"/>
                <a:gd name="connsiteY33" fmla="*/ 1552575 h 2171700"/>
                <a:gd name="connsiteX34" fmla="*/ 187984 w 4702835"/>
                <a:gd name="connsiteY34" fmla="*/ 866775 h 2171700"/>
                <a:gd name="connsiteX35" fmla="*/ 321334 w 4702835"/>
                <a:gd name="connsiteY35" fmla="*/ 361950 h 2171700"/>
                <a:gd name="connsiteX36" fmla="*/ 1121434 w 4702835"/>
                <a:gd name="connsiteY36" fmla="*/ 19050 h 2171700"/>
                <a:gd name="connsiteX0" fmla="*/ 1201182 w 4715908"/>
                <a:gd name="connsiteY0" fmla="*/ 0 h 2171700"/>
                <a:gd name="connsiteX1" fmla="*/ 1820307 w 4715908"/>
                <a:gd name="connsiteY1" fmla="*/ 38100 h 2171700"/>
                <a:gd name="connsiteX2" fmla="*/ 2048907 w 4715908"/>
                <a:gd name="connsiteY2" fmla="*/ 66675 h 2171700"/>
                <a:gd name="connsiteX3" fmla="*/ 2229882 w 4715908"/>
                <a:gd name="connsiteY3" fmla="*/ 104775 h 2171700"/>
                <a:gd name="connsiteX4" fmla="*/ 2763282 w 4715908"/>
                <a:gd name="connsiteY4" fmla="*/ 123825 h 2171700"/>
                <a:gd name="connsiteX5" fmla="*/ 2858532 w 4715908"/>
                <a:gd name="connsiteY5" fmla="*/ 133350 h 2171700"/>
                <a:gd name="connsiteX6" fmla="*/ 3144282 w 4715908"/>
                <a:gd name="connsiteY6" fmla="*/ 190500 h 2171700"/>
                <a:gd name="connsiteX7" fmla="*/ 3268107 w 4715908"/>
                <a:gd name="connsiteY7" fmla="*/ 238125 h 2171700"/>
                <a:gd name="connsiteX8" fmla="*/ 3353832 w 4715908"/>
                <a:gd name="connsiteY8" fmla="*/ 247650 h 2171700"/>
                <a:gd name="connsiteX9" fmla="*/ 3791982 w 4715908"/>
                <a:gd name="connsiteY9" fmla="*/ 266700 h 2171700"/>
                <a:gd name="connsiteX10" fmla="*/ 4087257 w 4715908"/>
                <a:gd name="connsiteY10" fmla="*/ 304800 h 2171700"/>
                <a:gd name="connsiteX11" fmla="*/ 4230132 w 4715908"/>
                <a:gd name="connsiteY11" fmla="*/ 390525 h 2171700"/>
                <a:gd name="connsiteX12" fmla="*/ 4277757 w 4715908"/>
                <a:gd name="connsiteY12" fmla="*/ 409575 h 2171700"/>
                <a:gd name="connsiteX13" fmla="*/ 4392057 w 4715908"/>
                <a:gd name="connsiteY13" fmla="*/ 552450 h 2171700"/>
                <a:gd name="connsiteX14" fmla="*/ 4506357 w 4715908"/>
                <a:gd name="connsiteY14" fmla="*/ 638175 h 2171700"/>
                <a:gd name="connsiteX15" fmla="*/ 4592082 w 4715908"/>
                <a:gd name="connsiteY15" fmla="*/ 733425 h 2171700"/>
                <a:gd name="connsiteX16" fmla="*/ 4611132 w 4715908"/>
                <a:gd name="connsiteY16" fmla="*/ 771525 h 2171700"/>
                <a:gd name="connsiteX17" fmla="*/ 4696857 w 4715908"/>
                <a:gd name="connsiteY17" fmla="*/ 1000125 h 2171700"/>
                <a:gd name="connsiteX18" fmla="*/ 4715907 w 4715908"/>
                <a:gd name="connsiteY18" fmla="*/ 1123950 h 2171700"/>
                <a:gd name="connsiteX19" fmla="*/ 4696857 w 4715908"/>
                <a:gd name="connsiteY19" fmla="*/ 1562100 h 2171700"/>
                <a:gd name="connsiteX20" fmla="*/ 4668282 w 4715908"/>
                <a:gd name="connsiteY20" fmla="*/ 1647825 h 2171700"/>
                <a:gd name="connsiteX21" fmla="*/ 4620657 w 4715908"/>
                <a:gd name="connsiteY21" fmla="*/ 1743075 h 2171700"/>
                <a:gd name="connsiteX22" fmla="*/ 4582557 w 4715908"/>
                <a:gd name="connsiteY22" fmla="*/ 1790700 h 2171700"/>
                <a:gd name="connsiteX23" fmla="*/ 4411107 w 4715908"/>
                <a:gd name="connsiteY23" fmla="*/ 1924050 h 2171700"/>
                <a:gd name="connsiteX24" fmla="*/ 4344432 w 4715908"/>
                <a:gd name="connsiteY24" fmla="*/ 1962150 h 2171700"/>
                <a:gd name="connsiteX25" fmla="*/ 4239657 w 4715908"/>
                <a:gd name="connsiteY25" fmla="*/ 1990725 h 2171700"/>
                <a:gd name="connsiteX26" fmla="*/ 3944382 w 4715908"/>
                <a:gd name="connsiteY26" fmla="*/ 2105025 h 2171700"/>
                <a:gd name="connsiteX27" fmla="*/ 3839607 w 4715908"/>
                <a:gd name="connsiteY27" fmla="*/ 2133600 h 2171700"/>
                <a:gd name="connsiteX28" fmla="*/ 3668157 w 4715908"/>
                <a:gd name="connsiteY28" fmla="*/ 2152650 h 2171700"/>
                <a:gd name="connsiteX29" fmla="*/ 3572907 w 4715908"/>
                <a:gd name="connsiteY29" fmla="*/ 2162175 h 2171700"/>
                <a:gd name="connsiteX30" fmla="*/ 2401332 w 4715908"/>
                <a:gd name="connsiteY30" fmla="*/ 2171700 h 2171700"/>
                <a:gd name="connsiteX31" fmla="*/ 67707 w 4715908"/>
                <a:gd name="connsiteY31" fmla="*/ 2152650 h 2171700"/>
                <a:gd name="connsiteX32" fmla="*/ 20082 w 4715908"/>
                <a:gd name="connsiteY32" fmla="*/ 2133600 h 2171700"/>
                <a:gd name="connsiteX33" fmla="*/ 29607 w 4715908"/>
                <a:gd name="connsiteY33" fmla="*/ 1552575 h 2171700"/>
                <a:gd name="connsiteX34" fmla="*/ 334407 w 4715908"/>
                <a:gd name="connsiteY34" fmla="*/ 361950 h 2171700"/>
                <a:gd name="connsiteX35" fmla="*/ 1134507 w 4715908"/>
                <a:gd name="connsiteY35" fmla="*/ 19050 h 2171700"/>
                <a:gd name="connsiteX0" fmla="*/ 1194987 w 4709713"/>
                <a:gd name="connsiteY0" fmla="*/ 0 h 2271305"/>
                <a:gd name="connsiteX1" fmla="*/ 1814112 w 4709713"/>
                <a:gd name="connsiteY1" fmla="*/ 38100 h 2271305"/>
                <a:gd name="connsiteX2" fmla="*/ 2042712 w 4709713"/>
                <a:gd name="connsiteY2" fmla="*/ 66675 h 2271305"/>
                <a:gd name="connsiteX3" fmla="*/ 2223687 w 4709713"/>
                <a:gd name="connsiteY3" fmla="*/ 104775 h 2271305"/>
                <a:gd name="connsiteX4" fmla="*/ 2757087 w 4709713"/>
                <a:gd name="connsiteY4" fmla="*/ 123825 h 2271305"/>
                <a:gd name="connsiteX5" fmla="*/ 2852337 w 4709713"/>
                <a:gd name="connsiteY5" fmla="*/ 133350 h 2271305"/>
                <a:gd name="connsiteX6" fmla="*/ 3138087 w 4709713"/>
                <a:gd name="connsiteY6" fmla="*/ 190500 h 2271305"/>
                <a:gd name="connsiteX7" fmla="*/ 3261912 w 4709713"/>
                <a:gd name="connsiteY7" fmla="*/ 238125 h 2271305"/>
                <a:gd name="connsiteX8" fmla="*/ 3347637 w 4709713"/>
                <a:gd name="connsiteY8" fmla="*/ 247650 h 2271305"/>
                <a:gd name="connsiteX9" fmla="*/ 3785787 w 4709713"/>
                <a:gd name="connsiteY9" fmla="*/ 266700 h 2271305"/>
                <a:gd name="connsiteX10" fmla="*/ 4081062 w 4709713"/>
                <a:gd name="connsiteY10" fmla="*/ 304800 h 2271305"/>
                <a:gd name="connsiteX11" fmla="*/ 4223937 w 4709713"/>
                <a:gd name="connsiteY11" fmla="*/ 390525 h 2271305"/>
                <a:gd name="connsiteX12" fmla="*/ 4271562 w 4709713"/>
                <a:gd name="connsiteY12" fmla="*/ 409575 h 2271305"/>
                <a:gd name="connsiteX13" fmla="*/ 4385862 w 4709713"/>
                <a:gd name="connsiteY13" fmla="*/ 552450 h 2271305"/>
                <a:gd name="connsiteX14" fmla="*/ 4500162 w 4709713"/>
                <a:gd name="connsiteY14" fmla="*/ 638175 h 2271305"/>
                <a:gd name="connsiteX15" fmla="*/ 4585887 w 4709713"/>
                <a:gd name="connsiteY15" fmla="*/ 733425 h 2271305"/>
                <a:gd name="connsiteX16" fmla="*/ 4604937 w 4709713"/>
                <a:gd name="connsiteY16" fmla="*/ 771525 h 2271305"/>
                <a:gd name="connsiteX17" fmla="*/ 4690662 w 4709713"/>
                <a:gd name="connsiteY17" fmla="*/ 1000125 h 2271305"/>
                <a:gd name="connsiteX18" fmla="*/ 4709712 w 4709713"/>
                <a:gd name="connsiteY18" fmla="*/ 1123950 h 2271305"/>
                <a:gd name="connsiteX19" fmla="*/ 4690662 w 4709713"/>
                <a:gd name="connsiteY19" fmla="*/ 1562100 h 2271305"/>
                <a:gd name="connsiteX20" fmla="*/ 4662087 w 4709713"/>
                <a:gd name="connsiteY20" fmla="*/ 1647825 h 2271305"/>
                <a:gd name="connsiteX21" fmla="*/ 4614462 w 4709713"/>
                <a:gd name="connsiteY21" fmla="*/ 1743075 h 2271305"/>
                <a:gd name="connsiteX22" fmla="*/ 4576362 w 4709713"/>
                <a:gd name="connsiteY22" fmla="*/ 1790700 h 2271305"/>
                <a:gd name="connsiteX23" fmla="*/ 4404912 w 4709713"/>
                <a:gd name="connsiteY23" fmla="*/ 1924050 h 2271305"/>
                <a:gd name="connsiteX24" fmla="*/ 4338237 w 4709713"/>
                <a:gd name="connsiteY24" fmla="*/ 1962150 h 2271305"/>
                <a:gd name="connsiteX25" fmla="*/ 4233462 w 4709713"/>
                <a:gd name="connsiteY25" fmla="*/ 1990725 h 2271305"/>
                <a:gd name="connsiteX26" fmla="*/ 3938187 w 4709713"/>
                <a:gd name="connsiteY26" fmla="*/ 2105025 h 2271305"/>
                <a:gd name="connsiteX27" fmla="*/ 3833412 w 4709713"/>
                <a:gd name="connsiteY27" fmla="*/ 2133600 h 2271305"/>
                <a:gd name="connsiteX28" fmla="*/ 3661962 w 4709713"/>
                <a:gd name="connsiteY28" fmla="*/ 2152650 h 2271305"/>
                <a:gd name="connsiteX29" fmla="*/ 3566712 w 4709713"/>
                <a:gd name="connsiteY29" fmla="*/ 2162175 h 2271305"/>
                <a:gd name="connsiteX30" fmla="*/ 2395137 w 4709713"/>
                <a:gd name="connsiteY30" fmla="*/ 2171700 h 2271305"/>
                <a:gd name="connsiteX31" fmla="*/ 61512 w 4709713"/>
                <a:gd name="connsiteY31" fmla="*/ 2152650 h 2271305"/>
                <a:gd name="connsiteX32" fmla="*/ 13887 w 4709713"/>
                <a:gd name="connsiteY32" fmla="*/ 2133600 h 2271305"/>
                <a:gd name="connsiteX33" fmla="*/ 328212 w 4709713"/>
                <a:gd name="connsiteY33" fmla="*/ 361950 h 2271305"/>
                <a:gd name="connsiteX34" fmla="*/ 1128312 w 4709713"/>
                <a:gd name="connsiteY34" fmla="*/ 19050 h 2271305"/>
                <a:gd name="connsiteX0" fmla="*/ 1262730 w 4777456"/>
                <a:gd name="connsiteY0" fmla="*/ 0 h 2171700"/>
                <a:gd name="connsiteX1" fmla="*/ 1881855 w 4777456"/>
                <a:gd name="connsiteY1" fmla="*/ 38100 h 2171700"/>
                <a:gd name="connsiteX2" fmla="*/ 2110455 w 4777456"/>
                <a:gd name="connsiteY2" fmla="*/ 66675 h 2171700"/>
                <a:gd name="connsiteX3" fmla="*/ 2291430 w 4777456"/>
                <a:gd name="connsiteY3" fmla="*/ 104775 h 2171700"/>
                <a:gd name="connsiteX4" fmla="*/ 2824830 w 4777456"/>
                <a:gd name="connsiteY4" fmla="*/ 123825 h 2171700"/>
                <a:gd name="connsiteX5" fmla="*/ 2920080 w 4777456"/>
                <a:gd name="connsiteY5" fmla="*/ 133350 h 2171700"/>
                <a:gd name="connsiteX6" fmla="*/ 3205830 w 4777456"/>
                <a:gd name="connsiteY6" fmla="*/ 190500 h 2171700"/>
                <a:gd name="connsiteX7" fmla="*/ 3329655 w 4777456"/>
                <a:gd name="connsiteY7" fmla="*/ 238125 h 2171700"/>
                <a:gd name="connsiteX8" fmla="*/ 3415380 w 4777456"/>
                <a:gd name="connsiteY8" fmla="*/ 247650 h 2171700"/>
                <a:gd name="connsiteX9" fmla="*/ 3853530 w 4777456"/>
                <a:gd name="connsiteY9" fmla="*/ 266700 h 2171700"/>
                <a:gd name="connsiteX10" fmla="*/ 4148805 w 4777456"/>
                <a:gd name="connsiteY10" fmla="*/ 304800 h 2171700"/>
                <a:gd name="connsiteX11" fmla="*/ 4291680 w 4777456"/>
                <a:gd name="connsiteY11" fmla="*/ 390525 h 2171700"/>
                <a:gd name="connsiteX12" fmla="*/ 4339305 w 4777456"/>
                <a:gd name="connsiteY12" fmla="*/ 409575 h 2171700"/>
                <a:gd name="connsiteX13" fmla="*/ 4453605 w 4777456"/>
                <a:gd name="connsiteY13" fmla="*/ 552450 h 2171700"/>
                <a:gd name="connsiteX14" fmla="*/ 4567905 w 4777456"/>
                <a:gd name="connsiteY14" fmla="*/ 638175 h 2171700"/>
                <a:gd name="connsiteX15" fmla="*/ 4653630 w 4777456"/>
                <a:gd name="connsiteY15" fmla="*/ 733425 h 2171700"/>
                <a:gd name="connsiteX16" fmla="*/ 4672680 w 4777456"/>
                <a:gd name="connsiteY16" fmla="*/ 771525 h 2171700"/>
                <a:gd name="connsiteX17" fmla="*/ 4758405 w 4777456"/>
                <a:gd name="connsiteY17" fmla="*/ 1000125 h 2171700"/>
                <a:gd name="connsiteX18" fmla="*/ 4777455 w 4777456"/>
                <a:gd name="connsiteY18" fmla="*/ 1123950 h 2171700"/>
                <a:gd name="connsiteX19" fmla="*/ 4758405 w 4777456"/>
                <a:gd name="connsiteY19" fmla="*/ 1562100 h 2171700"/>
                <a:gd name="connsiteX20" fmla="*/ 4729830 w 4777456"/>
                <a:gd name="connsiteY20" fmla="*/ 1647825 h 2171700"/>
                <a:gd name="connsiteX21" fmla="*/ 4682205 w 4777456"/>
                <a:gd name="connsiteY21" fmla="*/ 1743075 h 2171700"/>
                <a:gd name="connsiteX22" fmla="*/ 4644105 w 4777456"/>
                <a:gd name="connsiteY22" fmla="*/ 1790700 h 2171700"/>
                <a:gd name="connsiteX23" fmla="*/ 4472655 w 4777456"/>
                <a:gd name="connsiteY23" fmla="*/ 1924050 h 2171700"/>
                <a:gd name="connsiteX24" fmla="*/ 4405980 w 4777456"/>
                <a:gd name="connsiteY24" fmla="*/ 1962150 h 2171700"/>
                <a:gd name="connsiteX25" fmla="*/ 4301205 w 4777456"/>
                <a:gd name="connsiteY25" fmla="*/ 1990725 h 2171700"/>
                <a:gd name="connsiteX26" fmla="*/ 4005930 w 4777456"/>
                <a:gd name="connsiteY26" fmla="*/ 2105025 h 2171700"/>
                <a:gd name="connsiteX27" fmla="*/ 3901155 w 4777456"/>
                <a:gd name="connsiteY27" fmla="*/ 2133600 h 2171700"/>
                <a:gd name="connsiteX28" fmla="*/ 3729705 w 4777456"/>
                <a:gd name="connsiteY28" fmla="*/ 2152650 h 2171700"/>
                <a:gd name="connsiteX29" fmla="*/ 3634455 w 4777456"/>
                <a:gd name="connsiteY29" fmla="*/ 2162175 h 2171700"/>
                <a:gd name="connsiteX30" fmla="*/ 2462880 w 4777456"/>
                <a:gd name="connsiteY30" fmla="*/ 2171700 h 2171700"/>
                <a:gd name="connsiteX31" fmla="*/ 129255 w 4777456"/>
                <a:gd name="connsiteY31" fmla="*/ 2152650 h 2171700"/>
                <a:gd name="connsiteX32" fmla="*/ 395955 w 4777456"/>
                <a:gd name="connsiteY32" fmla="*/ 361950 h 2171700"/>
                <a:gd name="connsiteX33" fmla="*/ 1196055 w 4777456"/>
                <a:gd name="connsiteY33" fmla="*/ 19050 h 2171700"/>
                <a:gd name="connsiteX0" fmla="*/ 1262730 w 4777456"/>
                <a:gd name="connsiteY0" fmla="*/ 0 h 2162175"/>
                <a:gd name="connsiteX1" fmla="*/ 1881855 w 4777456"/>
                <a:gd name="connsiteY1" fmla="*/ 38100 h 2162175"/>
                <a:gd name="connsiteX2" fmla="*/ 2110455 w 4777456"/>
                <a:gd name="connsiteY2" fmla="*/ 66675 h 2162175"/>
                <a:gd name="connsiteX3" fmla="*/ 2291430 w 4777456"/>
                <a:gd name="connsiteY3" fmla="*/ 104775 h 2162175"/>
                <a:gd name="connsiteX4" fmla="*/ 2824830 w 4777456"/>
                <a:gd name="connsiteY4" fmla="*/ 123825 h 2162175"/>
                <a:gd name="connsiteX5" fmla="*/ 2920080 w 4777456"/>
                <a:gd name="connsiteY5" fmla="*/ 133350 h 2162175"/>
                <a:gd name="connsiteX6" fmla="*/ 3205830 w 4777456"/>
                <a:gd name="connsiteY6" fmla="*/ 190500 h 2162175"/>
                <a:gd name="connsiteX7" fmla="*/ 3329655 w 4777456"/>
                <a:gd name="connsiteY7" fmla="*/ 238125 h 2162175"/>
                <a:gd name="connsiteX8" fmla="*/ 3415380 w 4777456"/>
                <a:gd name="connsiteY8" fmla="*/ 247650 h 2162175"/>
                <a:gd name="connsiteX9" fmla="*/ 3853530 w 4777456"/>
                <a:gd name="connsiteY9" fmla="*/ 266700 h 2162175"/>
                <a:gd name="connsiteX10" fmla="*/ 4148805 w 4777456"/>
                <a:gd name="connsiteY10" fmla="*/ 304800 h 2162175"/>
                <a:gd name="connsiteX11" fmla="*/ 4291680 w 4777456"/>
                <a:gd name="connsiteY11" fmla="*/ 390525 h 2162175"/>
                <a:gd name="connsiteX12" fmla="*/ 4339305 w 4777456"/>
                <a:gd name="connsiteY12" fmla="*/ 409575 h 2162175"/>
                <a:gd name="connsiteX13" fmla="*/ 4453605 w 4777456"/>
                <a:gd name="connsiteY13" fmla="*/ 552450 h 2162175"/>
                <a:gd name="connsiteX14" fmla="*/ 4567905 w 4777456"/>
                <a:gd name="connsiteY14" fmla="*/ 638175 h 2162175"/>
                <a:gd name="connsiteX15" fmla="*/ 4653630 w 4777456"/>
                <a:gd name="connsiteY15" fmla="*/ 733425 h 2162175"/>
                <a:gd name="connsiteX16" fmla="*/ 4672680 w 4777456"/>
                <a:gd name="connsiteY16" fmla="*/ 771525 h 2162175"/>
                <a:gd name="connsiteX17" fmla="*/ 4758405 w 4777456"/>
                <a:gd name="connsiteY17" fmla="*/ 1000125 h 2162175"/>
                <a:gd name="connsiteX18" fmla="*/ 4777455 w 4777456"/>
                <a:gd name="connsiteY18" fmla="*/ 1123950 h 2162175"/>
                <a:gd name="connsiteX19" fmla="*/ 4758405 w 4777456"/>
                <a:gd name="connsiteY19" fmla="*/ 1562100 h 2162175"/>
                <a:gd name="connsiteX20" fmla="*/ 4729830 w 4777456"/>
                <a:gd name="connsiteY20" fmla="*/ 1647825 h 2162175"/>
                <a:gd name="connsiteX21" fmla="*/ 4682205 w 4777456"/>
                <a:gd name="connsiteY21" fmla="*/ 1743075 h 2162175"/>
                <a:gd name="connsiteX22" fmla="*/ 4644105 w 4777456"/>
                <a:gd name="connsiteY22" fmla="*/ 1790700 h 2162175"/>
                <a:gd name="connsiteX23" fmla="*/ 4472655 w 4777456"/>
                <a:gd name="connsiteY23" fmla="*/ 1924050 h 2162175"/>
                <a:gd name="connsiteX24" fmla="*/ 4405980 w 4777456"/>
                <a:gd name="connsiteY24" fmla="*/ 1962150 h 2162175"/>
                <a:gd name="connsiteX25" fmla="*/ 4301205 w 4777456"/>
                <a:gd name="connsiteY25" fmla="*/ 1990725 h 2162175"/>
                <a:gd name="connsiteX26" fmla="*/ 4005930 w 4777456"/>
                <a:gd name="connsiteY26" fmla="*/ 2105025 h 2162175"/>
                <a:gd name="connsiteX27" fmla="*/ 3901155 w 4777456"/>
                <a:gd name="connsiteY27" fmla="*/ 2133600 h 2162175"/>
                <a:gd name="connsiteX28" fmla="*/ 3729705 w 4777456"/>
                <a:gd name="connsiteY28" fmla="*/ 2152650 h 2162175"/>
                <a:gd name="connsiteX29" fmla="*/ 3634455 w 4777456"/>
                <a:gd name="connsiteY29" fmla="*/ 2162175 h 2162175"/>
                <a:gd name="connsiteX30" fmla="*/ 129255 w 4777456"/>
                <a:gd name="connsiteY30" fmla="*/ 2152650 h 2162175"/>
                <a:gd name="connsiteX31" fmla="*/ 395955 w 4777456"/>
                <a:gd name="connsiteY31" fmla="*/ 361950 h 2162175"/>
                <a:gd name="connsiteX32" fmla="*/ 1196055 w 4777456"/>
                <a:gd name="connsiteY32" fmla="*/ 19050 h 2162175"/>
                <a:gd name="connsiteX0" fmla="*/ 1262730 w 4777456"/>
                <a:gd name="connsiteY0" fmla="*/ 0 h 2286002"/>
                <a:gd name="connsiteX1" fmla="*/ 1881855 w 4777456"/>
                <a:gd name="connsiteY1" fmla="*/ 38100 h 2286002"/>
                <a:gd name="connsiteX2" fmla="*/ 2110455 w 4777456"/>
                <a:gd name="connsiteY2" fmla="*/ 66675 h 2286002"/>
                <a:gd name="connsiteX3" fmla="*/ 2291430 w 4777456"/>
                <a:gd name="connsiteY3" fmla="*/ 104775 h 2286002"/>
                <a:gd name="connsiteX4" fmla="*/ 2824830 w 4777456"/>
                <a:gd name="connsiteY4" fmla="*/ 123825 h 2286002"/>
                <a:gd name="connsiteX5" fmla="*/ 2920080 w 4777456"/>
                <a:gd name="connsiteY5" fmla="*/ 133350 h 2286002"/>
                <a:gd name="connsiteX6" fmla="*/ 3205830 w 4777456"/>
                <a:gd name="connsiteY6" fmla="*/ 190500 h 2286002"/>
                <a:gd name="connsiteX7" fmla="*/ 3329655 w 4777456"/>
                <a:gd name="connsiteY7" fmla="*/ 238125 h 2286002"/>
                <a:gd name="connsiteX8" fmla="*/ 3415380 w 4777456"/>
                <a:gd name="connsiteY8" fmla="*/ 247650 h 2286002"/>
                <a:gd name="connsiteX9" fmla="*/ 3853530 w 4777456"/>
                <a:gd name="connsiteY9" fmla="*/ 266700 h 2286002"/>
                <a:gd name="connsiteX10" fmla="*/ 4148805 w 4777456"/>
                <a:gd name="connsiteY10" fmla="*/ 304800 h 2286002"/>
                <a:gd name="connsiteX11" fmla="*/ 4291680 w 4777456"/>
                <a:gd name="connsiteY11" fmla="*/ 390525 h 2286002"/>
                <a:gd name="connsiteX12" fmla="*/ 4339305 w 4777456"/>
                <a:gd name="connsiteY12" fmla="*/ 409575 h 2286002"/>
                <a:gd name="connsiteX13" fmla="*/ 4453605 w 4777456"/>
                <a:gd name="connsiteY13" fmla="*/ 552450 h 2286002"/>
                <a:gd name="connsiteX14" fmla="*/ 4567905 w 4777456"/>
                <a:gd name="connsiteY14" fmla="*/ 638175 h 2286002"/>
                <a:gd name="connsiteX15" fmla="*/ 4653630 w 4777456"/>
                <a:gd name="connsiteY15" fmla="*/ 733425 h 2286002"/>
                <a:gd name="connsiteX16" fmla="*/ 4672680 w 4777456"/>
                <a:gd name="connsiteY16" fmla="*/ 771525 h 2286002"/>
                <a:gd name="connsiteX17" fmla="*/ 4758405 w 4777456"/>
                <a:gd name="connsiteY17" fmla="*/ 1000125 h 2286002"/>
                <a:gd name="connsiteX18" fmla="*/ 4777455 w 4777456"/>
                <a:gd name="connsiteY18" fmla="*/ 1123950 h 2286002"/>
                <a:gd name="connsiteX19" fmla="*/ 4758405 w 4777456"/>
                <a:gd name="connsiteY19" fmla="*/ 1562100 h 2286002"/>
                <a:gd name="connsiteX20" fmla="*/ 4729830 w 4777456"/>
                <a:gd name="connsiteY20" fmla="*/ 1647825 h 2286002"/>
                <a:gd name="connsiteX21" fmla="*/ 4682205 w 4777456"/>
                <a:gd name="connsiteY21" fmla="*/ 1743075 h 2286002"/>
                <a:gd name="connsiteX22" fmla="*/ 4644105 w 4777456"/>
                <a:gd name="connsiteY22" fmla="*/ 1790700 h 2286002"/>
                <a:gd name="connsiteX23" fmla="*/ 4472655 w 4777456"/>
                <a:gd name="connsiteY23" fmla="*/ 1924050 h 2286002"/>
                <a:gd name="connsiteX24" fmla="*/ 4405980 w 4777456"/>
                <a:gd name="connsiteY24" fmla="*/ 1962150 h 2286002"/>
                <a:gd name="connsiteX25" fmla="*/ 4301205 w 4777456"/>
                <a:gd name="connsiteY25" fmla="*/ 1990725 h 2286002"/>
                <a:gd name="connsiteX26" fmla="*/ 4005930 w 4777456"/>
                <a:gd name="connsiteY26" fmla="*/ 2105025 h 2286002"/>
                <a:gd name="connsiteX27" fmla="*/ 3901155 w 4777456"/>
                <a:gd name="connsiteY27" fmla="*/ 2133600 h 2286002"/>
                <a:gd name="connsiteX28" fmla="*/ 3729705 w 4777456"/>
                <a:gd name="connsiteY28" fmla="*/ 2152650 h 2286002"/>
                <a:gd name="connsiteX29" fmla="*/ 129255 w 4777456"/>
                <a:gd name="connsiteY29" fmla="*/ 2152650 h 2286002"/>
                <a:gd name="connsiteX30" fmla="*/ 395955 w 4777456"/>
                <a:gd name="connsiteY30" fmla="*/ 361950 h 2286002"/>
                <a:gd name="connsiteX31" fmla="*/ 1196055 w 4777456"/>
                <a:gd name="connsiteY31" fmla="*/ 19050 h 2286002"/>
                <a:gd name="connsiteX0" fmla="*/ 1262730 w 4777456"/>
                <a:gd name="connsiteY0" fmla="*/ 0 h 2280791"/>
                <a:gd name="connsiteX1" fmla="*/ 1881855 w 4777456"/>
                <a:gd name="connsiteY1" fmla="*/ 38100 h 2280791"/>
                <a:gd name="connsiteX2" fmla="*/ 2110455 w 4777456"/>
                <a:gd name="connsiteY2" fmla="*/ 66675 h 2280791"/>
                <a:gd name="connsiteX3" fmla="*/ 2291430 w 4777456"/>
                <a:gd name="connsiteY3" fmla="*/ 104775 h 2280791"/>
                <a:gd name="connsiteX4" fmla="*/ 2824830 w 4777456"/>
                <a:gd name="connsiteY4" fmla="*/ 123825 h 2280791"/>
                <a:gd name="connsiteX5" fmla="*/ 2920080 w 4777456"/>
                <a:gd name="connsiteY5" fmla="*/ 133350 h 2280791"/>
                <a:gd name="connsiteX6" fmla="*/ 3205830 w 4777456"/>
                <a:gd name="connsiteY6" fmla="*/ 190500 h 2280791"/>
                <a:gd name="connsiteX7" fmla="*/ 3329655 w 4777456"/>
                <a:gd name="connsiteY7" fmla="*/ 238125 h 2280791"/>
                <a:gd name="connsiteX8" fmla="*/ 3415380 w 4777456"/>
                <a:gd name="connsiteY8" fmla="*/ 247650 h 2280791"/>
                <a:gd name="connsiteX9" fmla="*/ 3853530 w 4777456"/>
                <a:gd name="connsiteY9" fmla="*/ 266700 h 2280791"/>
                <a:gd name="connsiteX10" fmla="*/ 4148805 w 4777456"/>
                <a:gd name="connsiteY10" fmla="*/ 304800 h 2280791"/>
                <a:gd name="connsiteX11" fmla="*/ 4291680 w 4777456"/>
                <a:gd name="connsiteY11" fmla="*/ 390525 h 2280791"/>
                <a:gd name="connsiteX12" fmla="*/ 4339305 w 4777456"/>
                <a:gd name="connsiteY12" fmla="*/ 409575 h 2280791"/>
                <a:gd name="connsiteX13" fmla="*/ 4453605 w 4777456"/>
                <a:gd name="connsiteY13" fmla="*/ 552450 h 2280791"/>
                <a:gd name="connsiteX14" fmla="*/ 4567905 w 4777456"/>
                <a:gd name="connsiteY14" fmla="*/ 638175 h 2280791"/>
                <a:gd name="connsiteX15" fmla="*/ 4653630 w 4777456"/>
                <a:gd name="connsiteY15" fmla="*/ 733425 h 2280791"/>
                <a:gd name="connsiteX16" fmla="*/ 4672680 w 4777456"/>
                <a:gd name="connsiteY16" fmla="*/ 771525 h 2280791"/>
                <a:gd name="connsiteX17" fmla="*/ 4758405 w 4777456"/>
                <a:gd name="connsiteY17" fmla="*/ 1000125 h 2280791"/>
                <a:gd name="connsiteX18" fmla="*/ 4777455 w 4777456"/>
                <a:gd name="connsiteY18" fmla="*/ 1123950 h 2280791"/>
                <a:gd name="connsiteX19" fmla="*/ 4758405 w 4777456"/>
                <a:gd name="connsiteY19" fmla="*/ 1562100 h 2280791"/>
                <a:gd name="connsiteX20" fmla="*/ 4729830 w 4777456"/>
                <a:gd name="connsiteY20" fmla="*/ 1647825 h 2280791"/>
                <a:gd name="connsiteX21" fmla="*/ 4682205 w 4777456"/>
                <a:gd name="connsiteY21" fmla="*/ 1743075 h 2280791"/>
                <a:gd name="connsiteX22" fmla="*/ 4644105 w 4777456"/>
                <a:gd name="connsiteY22" fmla="*/ 1790700 h 2280791"/>
                <a:gd name="connsiteX23" fmla="*/ 4472655 w 4777456"/>
                <a:gd name="connsiteY23" fmla="*/ 1924050 h 2280791"/>
                <a:gd name="connsiteX24" fmla="*/ 4405980 w 4777456"/>
                <a:gd name="connsiteY24" fmla="*/ 1962150 h 2280791"/>
                <a:gd name="connsiteX25" fmla="*/ 4301205 w 4777456"/>
                <a:gd name="connsiteY25" fmla="*/ 1990725 h 2280791"/>
                <a:gd name="connsiteX26" fmla="*/ 4005930 w 4777456"/>
                <a:gd name="connsiteY26" fmla="*/ 2105025 h 2280791"/>
                <a:gd name="connsiteX27" fmla="*/ 3901155 w 4777456"/>
                <a:gd name="connsiteY27" fmla="*/ 2133600 h 2280791"/>
                <a:gd name="connsiteX28" fmla="*/ 129255 w 4777456"/>
                <a:gd name="connsiteY28" fmla="*/ 2152650 h 2280791"/>
                <a:gd name="connsiteX29" fmla="*/ 395955 w 4777456"/>
                <a:gd name="connsiteY29" fmla="*/ 361950 h 2280791"/>
                <a:gd name="connsiteX30" fmla="*/ 1196055 w 4777456"/>
                <a:gd name="connsiteY30" fmla="*/ 19050 h 2280791"/>
                <a:gd name="connsiteX0" fmla="*/ 1262730 w 4777456"/>
                <a:gd name="connsiteY0" fmla="*/ 0 h 2275772"/>
                <a:gd name="connsiteX1" fmla="*/ 1881855 w 4777456"/>
                <a:gd name="connsiteY1" fmla="*/ 38100 h 2275772"/>
                <a:gd name="connsiteX2" fmla="*/ 2110455 w 4777456"/>
                <a:gd name="connsiteY2" fmla="*/ 66675 h 2275772"/>
                <a:gd name="connsiteX3" fmla="*/ 2291430 w 4777456"/>
                <a:gd name="connsiteY3" fmla="*/ 104775 h 2275772"/>
                <a:gd name="connsiteX4" fmla="*/ 2824830 w 4777456"/>
                <a:gd name="connsiteY4" fmla="*/ 123825 h 2275772"/>
                <a:gd name="connsiteX5" fmla="*/ 2920080 w 4777456"/>
                <a:gd name="connsiteY5" fmla="*/ 133350 h 2275772"/>
                <a:gd name="connsiteX6" fmla="*/ 3205830 w 4777456"/>
                <a:gd name="connsiteY6" fmla="*/ 190500 h 2275772"/>
                <a:gd name="connsiteX7" fmla="*/ 3329655 w 4777456"/>
                <a:gd name="connsiteY7" fmla="*/ 238125 h 2275772"/>
                <a:gd name="connsiteX8" fmla="*/ 3415380 w 4777456"/>
                <a:gd name="connsiteY8" fmla="*/ 247650 h 2275772"/>
                <a:gd name="connsiteX9" fmla="*/ 3853530 w 4777456"/>
                <a:gd name="connsiteY9" fmla="*/ 266700 h 2275772"/>
                <a:gd name="connsiteX10" fmla="*/ 4148805 w 4777456"/>
                <a:gd name="connsiteY10" fmla="*/ 304800 h 2275772"/>
                <a:gd name="connsiteX11" fmla="*/ 4291680 w 4777456"/>
                <a:gd name="connsiteY11" fmla="*/ 390525 h 2275772"/>
                <a:gd name="connsiteX12" fmla="*/ 4339305 w 4777456"/>
                <a:gd name="connsiteY12" fmla="*/ 409575 h 2275772"/>
                <a:gd name="connsiteX13" fmla="*/ 4453605 w 4777456"/>
                <a:gd name="connsiteY13" fmla="*/ 552450 h 2275772"/>
                <a:gd name="connsiteX14" fmla="*/ 4567905 w 4777456"/>
                <a:gd name="connsiteY14" fmla="*/ 638175 h 2275772"/>
                <a:gd name="connsiteX15" fmla="*/ 4653630 w 4777456"/>
                <a:gd name="connsiteY15" fmla="*/ 733425 h 2275772"/>
                <a:gd name="connsiteX16" fmla="*/ 4672680 w 4777456"/>
                <a:gd name="connsiteY16" fmla="*/ 771525 h 2275772"/>
                <a:gd name="connsiteX17" fmla="*/ 4758405 w 4777456"/>
                <a:gd name="connsiteY17" fmla="*/ 1000125 h 2275772"/>
                <a:gd name="connsiteX18" fmla="*/ 4777455 w 4777456"/>
                <a:gd name="connsiteY18" fmla="*/ 1123950 h 2275772"/>
                <a:gd name="connsiteX19" fmla="*/ 4758405 w 4777456"/>
                <a:gd name="connsiteY19" fmla="*/ 1562100 h 2275772"/>
                <a:gd name="connsiteX20" fmla="*/ 4729830 w 4777456"/>
                <a:gd name="connsiteY20" fmla="*/ 1647825 h 2275772"/>
                <a:gd name="connsiteX21" fmla="*/ 4682205 w 4777456"/>
                <a:gd name="connsiteY21" fmla="*/ 1743075 h 2275772"/>
                <a:gd name="connsiteX22" fmla="*/ 4644105 w 4777456"/>
                <a:gd name="connsiteY22" fmla="*/ 1790700 h 2275772"/>
                <a:gd name="connsiteX23" fmla="*/ 4472655 w 4777456"/>
                <a:gd name="connsiteY23" fmla="*/ 1924050 h 2275772"/>
                <a:gd name="connsiteX24" fmla="*/ 4405980 w 4777456"/>
                <a:gd name="connsiteY24" fmla="*/ 1962150 h 2275772"/>
                <a:gd name="connsiteX25" fmla="*/ 4301205 w 4777456"/>
                <a:gd name="connsiteY25" fmla="*/ 1990725 h 2275772"/>
                <a:gd name="connsiteX26" fmla="*/ 4005930 w 4777456"/>
                <a:gd name="connsiteY26" fmla="*/ 2105025 h 2275772"/>
                <a:gd name="connsiteX27" fmla="*/ 129255 w 4777456"/>
                <a:gd name="connsiteY27" fmla="*/ 2152650 h 2275772"/>
                <a:gd name="connsiteX28" fmla="*/ 395955 w 4777456"/>
                <a:gd name="connsiteY28" fmla="*/ 361950 h 2275772"/>
                <a:gd name="connsiteX29" fmla="*/ 1196055 w 4777456"/>
                <a:gd name="connsiteY29" fmla="*/ 19050 h 2275772"/>
                <a:gd name="connsiteX0" fmla="*/ 1262730 w 4777456"/>
                <a:gd name="connsiteY0" fmla="*/ 0 h 2276744"/>
                <a:gd name="connsiteX1" fmla="*/ 1881855 w 4777456"/>
                <a:gd name="connsiteY1" fmla="*/ 38100 h 2276744"/>
                <a:gd name="connsiteX2" fmla="*/ 2110455 w 4777456"/>
                <a:gd name="connsiteY2" fmla="*/ 66675 h 2276744"/>
                <a:gd name="connsiteX3" fmla="*/ 2291430 w 4777456"/>
                <a:gd name="connsiteY3" fmla="*/ 104775 h 2276744"/>
                <a:gd name="connsiteX4" fmla="*/ 2824830 w 4777456"/>
                <a:gd name="connsiteY4" fmla="*/ 123825 h 2276744"/>
                <a:gd name="connsiteX5" fmla="*/ 2920080 w 4777456"/>
                <a:gd name="connsiteY5" fmla="*/ 133350 h 2276744"/>
                <a:gd name="connsiteX6" fmla="*/ 3205830 w 4777456"/>
                <a:gd name="connsiteY6" fmla="*/ 190500 h 2276744"/>
                <a:gd name="connsiteX7" fmla="*/ 3329655 w 4777456"/>
                <a:gd name="connsiteY7" fmla="*/ 238125 h 2276744"/>
                <a:gd name="connsiteX8" fmla="*/ 3415380 w 4777456"/>
                <a:gd name="connsiteY8" fmla="*/ 247650 h 2276744"/>
                <a:gd name="connsiteX9" fmla="*/ 3853530 w 4777456"/>
                <a:gd name="connsiteY9" fmla="*/ 266700 h 2276744"/>
                <a:gd name="connsiteX10" fmla="*/ 4148805 w 4777456"/>
                <a:gd name="connsiteY10" fmla="*/ 304800 h 2276744"/>
                <a:gd name="connsiteX11" fmla="*/ 4291680 w 4777456"/>
                <a:gd name="connsiteY11" fmla="*/ 390525 h 2276744"/>
                <a:gd name="connsiteX12" fmla="*/ 4339305 w 4777456"/>
                <a:gd name="connsiteY12" fmla="*/ 409575 h 2276744"/>
                <a:gd name="connsiteX13" fmla="*/ 4453605 w 4777456"/>
                <a:gd name="connsiteY13" fmla="*/ 552450 h 2276744"/>
                <a:gd name="connsiteX14" fmla="*/ 4567905 w 4777456"/>
                <a:gd name="connsiteY14" fmla="*/ 638175 h 2276744"/>
                <a:gd name="connsiteX15" fmla="*/ 4653630 w 4777456"/>
                <a:gd name="connsiteY15" fmla="*/ 733425 h 2276744"/>
                <a:gd name="connsiteX16" fmla="*/ 4672680 w 4777456"/>
                <a:gd name="connsiteY16" fmla="*/ 771525 h 2276744"/>
                <a:gd name="connsiteX17" fmla="*/ 4758405 w 4777456"/>
                <a:gd name="connsiteY17" fmla="*/ 1000125 h 2276744"/>
                <a:gd name="connsiteX18" fmla="*/ 4777455 w 4777456"/>
                <a:gd name="connsiteY18" fmla="*/ 1123950 h 2276744"/>
                <a:gd name="connsiteX19" fmla="*/ 4758405 w 4777456"/>
                <a:gd name="connsiteY19" fmla="*/ 1562100 h 2276744"/>
                <a:gd name="connsiteX20" fmla="*/ 4729830 w 4777456"/>
                <a:gd name="connsiteY20" fmla="*/ 1647825 h 2276744"/>
                <a:gd name="connsiteX21" fmla="*/ 4682205 w 4777456"/>
                <a:gd name="connsiteY21" fmla="*/ 1743075 h 2276744"/>
                <a:gd name="connsiteX22" fmla="*/ 4644105 w 4777456"/>
                <a:gd name="connsiteY22" fmla="*/ 1790700 h 2276744"/>
                <a:gd name="connsiteX23" fmla="*/ 4472655 w 4777456"/>
                <a:gd name="connsiteY23" fmla="*/ 1924050 h 2276744"/>
                <a:gd name="connsiteX24" fmla="*/ 4405980 w 4777456"/>
                <a:gd name="connsiteY24" fmla="*/ 1962150 h 2276744"/>
                <a:gd name="connsiteX25" fmla="*/ 4005930 w 4777456"/>
                <a:gd name="connsiteY25" fmla="*/ 2105025 h 2276744"/>
                <a:gd name="connsiteX26" fmla="*/ 129255 w 4777456"/>
                <a:gd name="connsiteY26" fmla="*/ 2152650 h 2276744"/>
                <a:gd name="connsiteX27" fmla="*/ 395955 w 4777456"/>
                <a:gd name="connsiteY27" fmla="*/ 361950 h 2276744"/>
                <a:gd name="connsiteX28" fmla="*/ 1196055 w 4777456"/>
                <a:gd name="connsiteY28" fmla="*/ 19050 h 2276744"/>
                <a:gd name="connsiteX0" fmla="*/ 1262730 w 4777456"/>
                <a:gd name="connsiteY0" fmla="*/ 0 h 2278059"/>
                <a:gd name="connsiteX1" fmla="*/ 1881855 w 4777456"/>
                <a:gd name="connsiteY1" fmla="*/ 38100 h 2278059"/>
                <a:gd name="connsiteX2" fmla="*/ 2110455 w 4777456"/>
                <a:gd name="connsiteY2" fmla="*/ 66675 h 2278059"/>
                <a:gd name="connsiteX3" fmla="*/ 2291430 w 4777456"/>
                <a:gd name="connsiteY3" fmla="*/ 104775 h 2278059"/>
                <a:gd name="connsiteX4" fmla="*/ 2824830 w 4777456"/>
                <a:gd name="connsiteY4" fmla="*/ 123825 h 2278059"/>
                <a:gd name="connsiteX5" fmla="*/ 2920080 w 4777456"/>
                <a:gd name="connsiteY5" fmla="*/ 133350 h 2278059"/>
                <a:gd name="connsiteX6" fmla="*/ 3205830 w 4777456"/>
                <a:gd name="connsiteY6" fmla="*/ 190500 h 2278059"/>
                <a:gd name="connsiteX7" fmla="*/ 3329655 w 4777456"/>
                <a:gd name="connsiteY7" fmla="*/ 238125 h 2278059"/>
                <a:gd name="connsiteX8" fmla="*/ 3415380 w 4777456"/>
                <a:gd name="connsiteY8" fmla="*/ 247650 h 2278059"/>
                <a:gd name="connsiteX9" fmla="*/ 3853530 w 4777456"/>
                <a:gd name="connsiteY9" fmla="*/ 266700 h 2278059"/>
                <a:gd name="connsiteX10" fmla="*/ 4148805 w 4777456"/>
                <a:gd name="connsiteY10" fmla="*/ 304800 h 2278059"/>
                <a:gd name="connsiteX11" fmla="*/ 4291680 w 4777456"/>
                <a:gd name="connsiteY11" fmla="*/ 390525 h 2278059"/>
                <a:gd name="connsiteX12" fmla="*/ 4339305 w 4777456"/>
                <a:gd name="connsiteY12" fmla="*/ 409575 h 2278059"/>
                <a:gd name="connsiteX13" fmla="*/ 4453605 w 4777456"/>
                <a:gd name="connsiteY13" fmla="*/ 552450 h 2278059"/>
                <a:gd name="connsiteX14" fmla="*/ 4567905 w 4777456"/>
                <a:gd name="connsiteY14" fmla="*/ 638175 h 2278059"/>
                <a:gd name="connsiteX15" fmla="*/ 4653630 w 4777456"/>
                <a:gd name="connsiteY15" fmla="*/ 733425 h 2278059"/>
                <a:gd name="connsiteX16" fmla="*/ 4672680 w 4777456"/>
                <a:gd name="connsiteY16" fmla="*/ 771525 h 2278059"/>
                <a:gd name="connsiteX17" fmla="*/ 4758405 w 4777456"/>
                <a:gd name="connsiteY17" fmla="*/ 1000125 h 2278059"/>
                <a:gd name="connsiteX18" fmla="*/ 4777455 w 4777456"/>
                <a:gd name="connsiteY18" fmla="*/ 1123950 h 2278059"/>
                <a:gd name="connsiteX19" fmla="*/ 4758405 w 4777456"/>
                <a:gd name="connsiteY19" fmla="*/ 1562100 h 2278059"/>
                <a:gd name="connsiteX20" fmla="*/ 4729830 w 4777456"/>
                <a:gd name="connsiteY20" fmla="*/ 1647825 h 2278059"/>
                <a:gd name="connsiteX21" fmla="*/ 4682205 w 4777456"/>
                <a:gd name="connsiteY21" fmla="*/ 1743075 h 2278059"/>
                <a:gd name="connsiteX22" fmla="*/ 4644105 w 4777456"/>
                <a:gd name="connsiteY22" fmla="*/ 1790700 h 2278059"/>
                <a:gd name="connsiteX23" fmla="*/ 4472655 w 4777456"/>
                <a:gd name="connsiteY23" fmla="*/ 1924050 h 2278059"/>
                <a:gd name="connsiteX24" fmla="*/ 4005930 w 4777456"/>
                <a:gd name="connsiteY24" fmla="*/ 2105025 h 2278059"/>
                <a:gd name="connsiteX25" fmla="*/ 129255 w 4777456"/>
                <a:gd name="connsiteY25" fmla="*/ 2152650 h 2278059"/>
                <a:gd name="connsiteX26" fmla="*/ 395955 w 4777456"/>
                <a:gd name="connsiteY26" fmla="*/ 361950 h 2278059"/>
                <a:gd name="connsiteX27" fmla="*/ 1196055 w 4777456"/>
                <a:gd name="connsiteY27" fmla="*/ 19050 h 2278059"/>
                <a:gd name="connsiteX0" fmla="*/ 1262730 w 4777456"/>
                <a:gd name="connsiteY0" fmla="*/ 0 h 2282827"/>
                <a:gd name="connsiteX1" fmla="*/ 1881855 w 4777456"/>
                <a:gd name="connsiteY1" fmla="*/ 38100 h 2282827"/>
                <a:gd name="connsiteX2" fmla="*/ 2110455 w 4777456"/>
                <a:gd name="connsiteY2" fmla="*/ 66675 h 2282827"/>
                <a:gd name="connsiteX3" fmla="*/ 2291430 w 4777456"/>
                <a:gd name="connsiteY3" fmla="*/ 104775 h 2282827"/>
                <a:gd name="connsiteX4" fmla="*/ 2824830 w 4777456"/>
                <a:gd name="connsiteY4" fmla="*/ 123825 h 2282827"/>
                <a:gd name="connsiteX5" fmla="*/ 2920080 w 4777456"/>
                <a:gd name="connsiteY5" fmla="*/ 133350 h 2282827"/>
                <a:gd name="connsiteX6" fmla="*/ 3205830 w 4777456"/>
                <a:gd name="connsiteY6" fmla="*/ 190500 h 2282827"/>
                <a:gd name="connsiteX7" fmla="*/ 3329655 w 4777456"/>
                <a:gd name="connsiteY7" fmla="*/ 238125 h 2282827"/>
                <a:gd name="connsiteX8" fmla="*/ 3415380 w 4777456"/>
                <a:gd name="connsiteY8" fmla="*/ 247650 h 2282827"/>
                <a:gd name="connsiteX9" fmla="*/ 3853530 w 4777456"/>
                <a:gd name="connsiteY9" fmla="*/ 266700 h 2282827"/>
                <a:gd name="connsiteX10" fmla="*/ 4148805 w 4777456"/>
                <a:gd name="connsiteY10" fmla="*/ 304800 h 2282827"/>
                <a:gd name="connsiteX11" fmla="*/ 4291680 w 4777456"/>
                <a:gd name="connsiteY11" fmla="*/ 390525 h 2282827"/>
                <a:gd name="connsiteX12" fmla="*/ 4339305 w 4777456"/>
                <a:gd name="connsiteY12" fmla="*/ 409575 h 2282827"/>
                <a:gd name="connsiteX13" fmla="*/ 4453605 w 4777456"/>
                <a:gd name="connsiteY13" fmla="*/ 552450 h 2282827"/>
                <a:gd name="connsiteX14" fmla="*/ 4567905 w 4777456"/>
                <a:gd name="connsiteY14" fmla="*/ 638175 h 2282827"/>
                <a:gd name="connsiteX15" fmla="*/ 4653630 w 4777456"/>
                <a:gd name="connsiteY15" fmla="*/ 733425 h 2282827"/>
                <a:gd name="connsiteX16" fmla="*/ 4672680 w 4777456"/>
                <a:gd name="connsiteY16" fmla="*/ 771525 h 2282827"/>
                <a:gd name="connsiteX17" fmla="*/ 4758405 w 4777456"/>
                <a:gd name="connsiteY17" fmla="*/ 1000125 h 2282827"/>
                <a:gd name="connsiteX18" fmla="*/ 4777455 w 4777456"/>
                <a:gd name="connsiteY18" fmla="*/ 1123950 h 2282827"/>
                <a:gd name="connsiteX19" fmla="*/ 4758405 w 4777456"/>
                <a:gd name="connsiteY19" fmla="*/ 1562100 h 2282827"/>
                <a:gd name="connsiteX20" fmla="*/ 4729830 w 4777456"/>
                <a:gd name="connsiteY20" fmla="*/ 1647825 h 2282827"/>
                <a:gd name="connsiteX21" fmla="*/ 4682205 w 4777456"/>
                <a:gd name="connsiteY21" fmla="*/ 1743075 h 2282827"/>
                <a:gd name="connsiteX22" fmla="*/ 4644105 w 4777456"/>
                <a:gd name="connsiteY22" fmla="*/ 1790700 h 2282827"/>
                <a:gd name="connsiteX23" fmla="*/ 4005930 w 4777456"/>
                <a:gd name="connsiteY23" fmla="*/ 2105025 h 2282827"/>
                <a:gd name="connsiteX24" fmla="*/ 129255 w 4777456"/>
                <a:gd name="connsiteY24" fmla="*/ 2152650 h 2282827"/>
                <a:gd name="connsiteX25" fmla="*/ 395955 w 4777456"/>
                <a:gd name="connsiteY25" fmla="*/ 361950 h 2282827"/>
                <a:gd name="connsiteX26" fmla="*/ 1196055 w 4777456"/>
                <a:gd name="connsiteY26" fmla="*/ 19050 h 2282827"/>
                <a:gd name="connsiteX0" fmla="*/ 1262730 w 4777456"/>
                <a:gd name="connsiteY0" fmla="*/ 0 h 2284594"/>
                <a:gd name="connsiteX1" fmla="*/ 1881855 w 4777456"/>
                <a:gd name="connsiteY1" fmla="*/ 38100 h 2284594"/>
                <a:gd name="connsiteX2" fmla="*/ 2110455 w 4777456"/>
                <a:gd name="connsiteY2" fmla="*/ 66675 h 2284594"/>
                <a:gd name="connsiteX3" fmla="*/ 2291430 w 4777456"/>
                <a:gd name="connsiteY3" fmla="*/ 104775 h 2284594"/>
                <a:gd name="connsiteX4" fmla="*/ 2824830 w 4777456"/>
                <a:gd name="connsiteY4" fmla="*/ 123825 h 2284594"/>
                <a:gd name="connsiteX5" fmla="*/ 2920080 w 4777456"/>
                <a:gd name="connsiteY5" fmla="*/ 133350 h 2284594"/>
                <a:gd name="connsiteX6" fmla="*/ 3205830 w 4777456"/>
                <a:gd name="connsiteY6" fmla="*/ 190500 h 2284594"/>
                <a:gd name="connsiteX7" fmla="*/ 3329655 w 4777456"/>
                <a:gd name="connsiteY7" fmla="*/ 238125 h 2284594"/>
                <a:gd name="connsiteX8" fmla="*/ 3415380 w 4777456"/>
                <a:gd name="connsiteY8" fmla="*/ 247650 h 2284594"/>
                <a:gd name="connsiteX9" fmla="*/ 3853530 w 4777456"/>
                <a:gd name="connsiteY9" fmla="*/ 266700 h 2284594"/>
                <a:gd name="connsiteX10" fmla="*/ 4148805 w 4777456"/>
                <a:gd name="connsiteY10" fmla="*/ 304800 h 2284594"/>
                <a:gd name="connsiteX11" fmla="*/ 4291680 w 4777456"/>
                <a:gd name="connsiteY11" fmla="*/ 390525 h 2284594"/>
                <a:gd name="connsiteX12" fmla="*/ 4339305 w 4777456"/>
                <a:gd name="connsiteY12" fmla="*/ 409575 h 2284594"/>
                <a:gd name="connsiteX13" fmla="*/ 4453605 w 4777456"/>
                <a:gd name="connsiteY13" fmla="*/ 552450 h 2284594"/>
                <a:gd name="connsiteX14" fmla="*/ 4567905 w 4777456"/>
                <a:gd name="connsiteY14" fmla="*/ 638175 h 2284594"/>
                <a:gd name="connsiteX15" fmla="*/ 4653630 w 4777456"/>
                <a:gd name="connsiteY15" fmla="*/ 733425 h 2284594"/>
                <a:gd name="connsiteX16" fmla="*/ 4672680 w 4777456"/>
                <a:gd name="connsiteY16" fmla="*/ 771525 h 2284594"/>
                <a:gd name="connsiteX17" fmla="*/ 4758405 w 4777456"/>
                <a:gd name="connsiteY17" fmla="*/ 1000125 h 2284594"/>
                <a:gd name="connsiteX18" fmla="*/ 4777455 w 4777456"/>
                <a:gd name="connsiteY18" fmla="*/ 1123950 h 2284594"/>
                <a:gd name="connsiteX19" fmla="*/ 4758405 w 4777456"/>
                <a:gd name="connsiteY19" fmla="*/ 1562100 h 2284594"/>
                <a:gd name="connsiteX20" fmla="*/ 4729830 w 4777456"/>
                <a:gd name="connsiteY20" fmla="*/ 1647825 h 2284594"/>
                <a:gd name="connsiteX21" fmla="*/ 4682205 w 4777456"/>
                <a:gd name="connsiteY21" fmla="*/ 1743075 h 2284594"/>
                <a:gd name="connsiteX22" fmla="*/ 4005930 w 4777456"/>
                <a:gd name="connsiteY22" fmla="*/ 2105025 h 2284594"/>
                <a:gd name="connsiteX23" fmla="*/ 129255 w 4777456"/>
                <a:gd name="connsiteY23" fmla="*/ 2152650 h 2284594"/>
                <a:gd name="connsiteX24" fmla="*/ 395955 w 4777456"/>
                <a:gd name="connsiteY24" fmla="*/ 361950 h 2284594"/>
                <a:gd name="connsiteX25" fmla="*/ 1196055 w 4777456"/>
                <a:gd name="connsiteY25" fmla="*/ 19050 h 2284594"/>
                <a:gd name="connsiteX0" fmla="*/ 1262730 w 4793319"/>
                <a:gd name="connsiteY0" fmla="*/ 0 h 2288233"/>
                <a:gd name="connsiteX1" fmla="*/ 1881855 w 4793319"/>
                <a:gd name="connsiteY1" fmla="*/ 38100 h 2288233"/>
                <a:gd name="connsiteX2" fmla="*/ 2110455 w 4793319"/>
                <a:gd name="connsiteY2" fmla="*/ 66675 h 2288233"/>
                <a:gd name="connsiteX3" fmla="*/ 2291430 w 4793319"/>
                <a:gd name="connsiteY3" fmla="*/ 104775 h 2288233"/>
                <a:gd name="connsiteX4" fmla="*/ 2824830 w 4793319"/>
                <a:gd name="connsiteY4" fmla="*/ 123825 h 2288233"/>
                <a:gd name="connsiteX5" fmla="*/ 2920080 w 4793319"/>
                <a:gd name="connsiteY5" fmla="*/ 133350 h 2288233"/>
                <a:gd name="connsiteX6" fmla="*/ 3205830 w 4793319"/>
                <a:gd name="connsiteY6" fmla="*/ 190500 h 2288233"/>
                <a:gd name="connsiteX7" fmla="*/ 3329655 w 4793319"/>
                <a:gd name="connsiteY7" fmla="*/ 238125 h 2288233"/>
                <a:gd name="connsiteX8" fmla="*/ 3415380 w 4793319"/>
                <a:gd name="connsiteY8" fmla="*/ 247650 h 2288233"/>
                <a:gd name="connsiteX9" fmla="*/ 3853530 w 4793319"/>
                <a:gd name="connsiteY9" fmla="*/ 266700 h 2288233"/>
                <a:gd name="connsiteX10" fmla="*/ 4148805 w 4793319"/>
                <a:gd name="connsiteY10" fmla="*/ 304800 h 2288233"/>
                <a:gd name="connsiteX11" fmla="*/ 4291680 w 4793319"/>
                <a:gd name="connsiteY11" fmla="*/ 390525 h 2288233"/>
                <a:gd name="connsiteX12" fmla="*/ 4339305 w 4793319"/>
                <a:gd name="connsiteY12" fmla="*/ 409575 h 2288233"/>
                <a:gd name="connsiteX13" fmla="*/ 4453605 w 4793319"/>
                <a:gd name="connsiteY13" fmla="*/ 552450 h 2288233"/>
                <a:gd name="connsiteX14" fmla="*/ 4567905 w 4793319"/>
                <a:gd name="connsiteY14" fmla="*/ 638175 h 2288233"/>
                <a:gd name="connsiteX15" fmla="*/ 4653630 w 4793319"/>
                <a:gd name="connsiteY15" fmla="*/ 733425 h 2288233"/>
                <a:gd name="connsiteX16" fmla="*/ 4672680 w 4793319"/>
                <a:gd name="connsiteY16" fmla="*/ 771525 h 2288233"/>
                <a:gd name="connsiteX17" fmla="*/ 4758405 w 4793319"/>
                <a:gd name="connsiteY17" fmla="*/ 1000125 h 2288233"/>
                <a:gd name="connsiteX18" fmla="*/ 4777455 w 4793319"/>
                <a:gd name="connsiteY18" fmla="*/ 1123950 h 2288233"/>
                <a:gd name="connsiteX19" fmla="*/ 4758405 w 4793319"/>
                <a:gd name="connsiteY19" fmla="*/ 1562100 h 2288233"/>
                <a:gd name="connsiteX20" fmla="*/ 4729830 w 4793319"/>
                <a:gd name="connsiteY20" fmla="*/ 1647825 h 2288233"/>
                <a:gd name="connsiteX21" fmla="*/ 4005930 w 4793319"/>
                <a:gd name="connsiteY21" fmla="*/ 2105025 h 2288233"/>
                <a:gd name="connsiteX22" fmla="*/ 129255 w 4793319"/>
                <a:gd name="connsiteY22" fmla="*/ 2152650 h 2288233"/>
                <a:gd name="connsiteX23" fmla="*/ 395955 w 4793319"/>
                <a:gd name="connsiteY23" fmla="*/ 361950 h 2288233"/>
                <a:gd name="connsiteX24" fmla="*/ 1196055 w 4793319"/>
                <a:gd name="connsiteY24" fmla="*/ 19050 h 2288233"/>
                <a:gd name="connsiteX0" fmla="*/ 1262730 w 4820241"/>
                <a:gd name="connsiteY0" fmla="*/ 0 h 2291627"/>
                <a:gd name="connsiteX1" fmla="*/ 1881855 w 4820241"/>
                <a:gd name="connsiteY1" fmla="*/ 38100 h 2291627"/>
                <a:gd name="connsiteX2" fmla="*/ 2110455 w 4820241"/>
                <a:gd name="connsiteY2" fmla="*/ 66675 h 2291627"/>
                <a:gd name="connsiteX3" fmla="*/ 2291430 w 4820241"/>
                <a:gd name="connsiteY3" fmla="*/ 104775 h 2291627"/>
                <a:gd name="connsiteX4" fmla="*/ 2824830 w 4820241"/>
                <a:gd name="connsiteY4" fmla="*/ 123825 h 2291627"/>
                <a:gd name="connsiteX5" fmla="*/ 2920080 w 4820241"/>
                <a:gd name="connsiteY5" fmla="*/ 133350 h 2291627"/>
                <a:gd name="connsiteX6" fmla="*/ 3205830 w 4820241"/>
                <a:gd name="connsiteY6" fmla="*/ 190500 h 2291627"/>
                <a:gd name="connsiteX7" fmla="*/ 3329655 w 4820241"/>
                <a:gd name="connsiteY7" fmla="*/ 238125 h 2291627"/>
                <a:gd name="connsiteX8" fmla="*/ 3415380 w 4820241"/>
                <a:gd name="connsiteY8" fmla="*/ 247650 h 2291627"/>
                <a:gd name="connsiteX9" fmla="*/ 3853530 w 4820241"/>
                <a:gd name="connsiteY9" fmla="*/ 266700 h 2291627"/>
                <a:gd name="connsiteX10" fmla="*/ 4148805 w 4820241"/>
                <a:gd name="connsiteY10" fmla="*/ 304800 h 2291627"/>
                <a:gd name="connsiteX11" fmla="*/ 4291680 w 4820241"/>
                <a:gd name="connsiteY11" fmla="*/ 390525 h 2291627"/>
                <a:gd name="connsiteX12" fmla="*/ 4339305 w 4820241"/>
                <a:gd name="connsiteY12" fmla="*/ 409575 h 2291627"/>
                <a:gd name="connsiteX13" fmla="*/ 4453605 w 4820241"/>
                <a:gd name="connsiteY13" fmla="*/ 552450 h 2291627"/>
                <a:gd name="connsiteX14" fmla="*/ 4567905 w 4820241"/>
                <a:gd name="connsiteY14" fmla="*/ 638175 h 2291627"/>
                <a:gd name="connsiteX15" fmla="*/ 4653630 w 4820241"/>
                <a:gd name="connsiteY15" fmla="*/ 733425 h 2291627"/>
                <a:gd name="connsiteX16" fmla="*/ 4672680 w 4820241"/>
                <a:gd name="connsiteY16" fmla="*/ 771525 h 2291627"/>
                <a:gd name="connsiteX17" fmla="*/ 4758405 w 4820241"/>
                <a:gd name="connsiteY17" fmla="*/ 1000125 h 2291627"/>
                <a:gd name="connsiteX18" fmla="*/ 4777455 w 4820241"/>
                <a:gd name="connsiteY18" fmla="*/ 1123950 h 2291627"/>
                <a:gd name="connsiteX19" fmla="*/ 4758405 w 4820241"/>
                <a:gd name="connsiteY19" fmla="*/ 1562100 h 2291627"/>
                <a:gd name="connsiteX20" fmla="*/ 4005930 w 4820241"/>
                <a:gd name="connsiteY20" fmla="*/ 2105025 h 2291627"/>
                <a:gd name="connsiteX21" fmla="*/ 129255 w 4820241"/>
                <a:gd name="connsiteY21" fmla="*/ 2152650 h 2291627"/>
                <a:gd name="connsiteX22" fmla="*/ 395955 w 4820241"/>
                <a:gd name="connsiteY22" fmla="*/ 361950 h 2291627"/>
                <a:gd name="connsiteX23" fmla="*/ 1196055 w 4820241"/>
                <a:gd name="connsiteY23" fmla="*/ 19050 h 2291627"/>
                <a:gd name="connsiteX0" fmla="*/ 1262730 w 4829131"/>
                <a:gd name="connsiteY0" fmla="*/ 0 h 2310786"/>
                <a:gd name="connsiteX1" fmla="*/ 1881855 w 4829131"/>
                <a:gd name="connsiteY1" fmla="*/ 38100 h 2310786"/>
                <a:gd name="connsiteX2" fmla="*/ 2110455 w 4829131"/>
                <a:gd name="connsiteY2" fmla="*/ 66675 h 2310786"/>
                <a:gd name="connsiteX3" fmla="*/ 2291430 w 4829131"/>
                <a:gd name="connsiteY3" fmla="*/ 104775 h 2310786"/>
                <a:gd name="connsiteX4" fmla="*/ 2824830 w 4829131"/>
                <a:gd name="connsiteY4" fmla="*/ 123825 h 2310786"/>
                <a:gd name="connsiteX5" fmla="*/ 2920080 w 4829131"/>
                <a:gd name="connsiteY5" fmla="*/ 133350 h 2310786"/>
                <a:gd name="connsiteX6" fmla="*/ 3205830 w 4829131"/>
                <a:gd name="connsiteY6" fmla="*/ 190500 h 2310786"/>
                <a:gd name="connsiteX7" fmla="*/ 3329655 w 4829131"/>
                <a:gd name="connsiteY7" fmla="*/ 238125 h 2310786"/>
                <a:gd name="connsiteX8" fmla="*/ 3415380 w 4829131"/>
                <a:gd name="connsiteY8" fmla="*/ 247650 h 2310786"/>
                <a:gd name="connsiteX9" fmla="*/ 3853530 w 4829131"/>
                <a:gd name="connsiteY9" fmla="*/ 266700 h 2310786"/>
                <a:gd name="connsiteX10" fmla="*/ 4148805 w 4829131"/>
                <a:gd name="connsiteY10" fmla="*/ 304800 h 2310786"/>
                <a:gd name="connsiteX11" fmla="*/ 4291680 w 4829131"/>
                <a:gd name="connsiteY11" fmla="*/ 390525 h 2310786"/>
                <a:gd name="connsiteX12" fmla="*/ 4339305 w 4829131"/>
                <a:gd name="connsiteY12" fmla="*/ 409575 h 2310786"/>
                <a:gd name="connsiteX13" fmla="*/ 4453605 w 4829131"/>
                <a:gd name="connsiteY13" fmla="*/ 552450 h 2310786"/>
                <a:gd name="connsiteX14" fmla="*/ 4567905 w 4829131"/>
                <a:gd name="connsiteY14" fmla="*/ 638175 h 2310786"/>
                <a:gd name="connsiteX15" fmla="*/ 4653630 w 4829131"/>
                <a:gd name="connsiteY15" fmla="*/ 733425 h 2310786"/>
                <a:gd name="connsiteX16" fmla="*/ 4672680 w 4829131"/>
                <a:gd name="connsiteY16" fmla="*/ 771525 h 2310786"/>
                <a:gd name="connsiteX17" fmla="*/ 4758405 w 4829131"/>
                <a:gd name="connsiteY17" fmla="*/ 1000125 h 2310786"/>
                <a:gd name="connsiteX18" fmla="*/ 4777455 w 4829131"/>
                <a:gd name="connsiteY18" fmla="*/ 1123950 h 2310786"/>
                <a:gd name="connsiteX19" fmla="*/ 4005930 w 4829131"/>
                <a:gd name="connsiteY19" fmla="*/ 2105025 h 2310786"/>
                <a:gd name="connsiteX20" fmla="*/ 129255 w 4829131"/>
                <a:gd name="connsiteY20" fmla="*/ 2152650 h 2310786"/>
                <a:gd name="connsiteX21" fmla="*/ 395955 w 4829131"/>
                <a:gd name="connsiteY21" fmla="*/ 361950 h 2310786"/>
                <a:gd name="connsiteX22" fmla="*/ 1196055 w 4829131"/>
                <a:gd name="connsiteY22" fmla="*/ 19050 h 2310786"/>
                <a:gd name="connsiteX0" fmla="*/ 1262730 w 4796093"/>
                <a:gd name="connsiteY0" fmla="*/ 0 h 2316745"/>
                <a:gd name="connsiteX1" fmla="*/ 1881855 w 4796093"/>
                <a:gd name="connsiteY1" fmla="*/ 38100 h 2316745"/>
                <a:gd name="connsiteX2" fmla="*/ 2110455 w 4796093"/>
                <a:gd name="connsiteY2" fmla="*/ 66675 h 2316745"/>
                <a:gd name="connsiteX3" fmla="*/ 2291430 w 4796093"/>
                <a:gd name="connsiteY3" fmla="*/ 104775 h 2316745"/>
                <a:gd name="connsiteX4" fmla="*/ 2824830 w 4796093"/>
                <a:gd name="connsiteY4" fmla="*/ 123825 h 2316745"/>
                <a:gd name="connsiteX5" fmla="*/ 2920080 w 4796093"/>
                <a:gd name="connsiteY5" fmla="*/ 133350 h 2316745"/>
                <a:gd name="connsiteX6" fmla="*/ 3205830 w 4796093"/>
                <a:gd name="connsiteY6" fmla="*/ 190500 h 2316745"/>
                <a:gd name="connsiteX7" fmla="*/ 3329655 w 4796093"/>
                <a:gd name="connsiteY7" fmla="*/ 238125 h 2316745"/>
                <a:gd name="connsiteX8" fmla="*/ 3415380 w 4796093"/>
                <a:gd name="connsiteY8" fmla="*/ 247650 h 2316745"/>
                <a:gd name="connsiteX9" fmla="*/ 3853530 w 4796093"/>
                <a:gd name="connsiteY9" fmla="*/ 266700 h 2316745"/>
                <a:gd name="connsiteX10" fmla="*/ 4148805 w 4796093"/>
                <a:gd name="connsiteY10" fmla="*/ 304800 h 2316745"/>
                <a:gd name="connsiteX11" fmla="*/ 4291680 w 4796093"/>
                <a:gd name="connsiteY11" fmla="*/ 390525 h 2316745"/>
                <a:gd name="connsiteX12" fmla="*/ 4339305 w 4796093"/>
                <a:gd name="connsiteY12" fmla="*/ 409575 h 2316745"/>
                <a:gd name="connsiteX13" fmla="*/ 4453605 w 4796093"/>
                <a:gd name="connsiteY13" fmla="*/ 552450 h 2316745"/>
                <a:gd name="connsiteX14" fmla="*/ 4567905 w 4796093"/>
                <a:gd name="connsiteY14" fmla="*/ 638175 h 2316745"/>
                <a:gd name="connsiteX15" fmla="*/ 4653630 w 4796093"/>
                <a:gd name="connsiteY15" fmla="*/ 733425 h 2316745"/>
                <a:gd name="connsiteX16" fmla="*/ 4672680 w 4796093"/>
                <a:gd name="connsiteY16" fmla="*/ 771525 h 2316745"/>
                <a:gd name="connsiteX17" fmla="*/ 4758405 w 4796093"/>
                <a:gd name="connsiteY17" fmla="*/ 1000125 h 2316745"/>
                <a:gd name="connsiteX18" fmla="*/ 4005930 w 4796093"/>
                <a:gd name="connsiteY18" fmla="*/ 2105025 h 2316745"/>
                <a:gd name="connsiteX19" fmla="*/ 129255 w 4796093"/>
                <a:gd name="connsiteY19" fmla="*/ 2152650 h 2316745"/>
                <a:gd name="connsiteX20" fmla="*/ 395955 w 4796093"/>
                <a:gd name="connsiteY20" fmla="*/ 361950 h 2316745"/>
                <a:gd name="connsiteX21" fmla="*/ 1196055 w 4796093"/>
                <a:gd name="connsiteY21" fmla="*/ 19050 h 2316745"/>
                <a:gd name="connsiteX0" fmla="*/ 1262730 w 4717740"/>
                <a:gd name="connsiteY0" fmla="*/ 0 h 2328348"/>
                <a:gd name="connsiteX1" fmla="*/ 1881855 w 4717740"/>
                <a:gd name="connsiteY1" fmla="*/ 38100 h 2328348"/>
                <a:gd name="connsiteX2" fmla="*/ 2110455 w 4717740"/>
                <a:gd name="connsiteY2" fmla="*/ 66675 h 2328348"/>
                <a:gd name="connsiteX3" fmla="*/ 2291430 w 4717740"/>
                <a:gd name="connsiteY3" fmla="*/ 104775 h 2328348"/>
                <a:gd name="connsiteX4" fmla="*/ 2824830 w 4717740"/>
                <a:gd name="connsiteY4" fmla="*/ 123825 h 2328348"/>
                <a:gd name="connsiteX5" fmla="*/ 2920080 w 4717740"/>
                <a:gd name="connsiteY5" fmla="*/ 133350 h 2328348"/>
                <a:gd name="connsiteX6" fmla="*/ 3205830 w 4717740"/>
                <a:gd name="connsiteY6" fmla="*/ 190500 h 2328348"/>
                <a:gd name="connsiteX7" fmla="*/ 3329655 w 4717740"/>
                <a:gd name="connsiteY7" fmla="*/ 238125 h 2328348"/>
                <a:gd name="connsiteX8" fmla="*/ 3415380 w 4717740"/>
                <a:gd name="connsiteY8" fmla="*/ 247650 h 2328348"/>
                <a:gd name="connsiteX9" fmla="*/ 3853530 w 4717740"/>
                <a:gd name="connsiteY9" fmla="*/ 266700 h 2328348"/>
                <a:gd name="connsiteX10" fmla="*/ 4148805 w 4717740"/>
                <a:gd name="connsiteY10" fmla="*/ 304800 h 2328348"/>
                <a:gd name="connsiteX11" fmla="*/ 4291680 w 4717740"/>
                <a:gd name="connsiteY11" fmla="*/ 390525 h 2328348"/>
                <a:gd name="connsiteX12" fmla="*/ 4339305 w 4717740"/>
                <a:gd name="connsiteY12" fmla="*/ 409575 h 2328348"/>
                <a:gd name="connsiteX13" fmla="*/ 4453605 w 4717740"/>
                <a:gd name="connsiteY13" fmla="*/ 552450 h 2328348"/>
                <a:gd name="connsiteX14" fmla="*/ 4567905 w 4717740"/>
                <a:gd name="connsiteY14" fmla="*/ 638175 h 2328348"/>
                <a:gd name="connsiteX15" fmla="*/ 4653630 w 4717740"/>
                <a:gd name="connsiteY15" fmla="*/ 733425 h 2328348"/>
                <a:gd name="connsiteX16" fmla="*/ 4672680 w 4717740"/>
                <a:gd name="connsiteY16" fmla="*/ 771525 h 2328348"/>
                <a:gd name="connsiteX17" fmla="*/ 4005930 w 4717740"/>
                <a:gd name="connsiteY17" fmla="*/ 2105025 h 2328348"/>
                <a:gd name="connsiteX18" fmla="*/ 129255 w 4717740"/>
                <a:gd name="connsiteY18" fmla="*/ 2152650 h 2328348"/>
                <a:gd name="connsiteX19" fmla="*/ 395955 w 4717740"/>
                <a:gd name="connsiteY19" fmla="*/ 361950 h 2328348"/>
                <a:gd name="connsiteX20" fmla="*/ 1196055 w 4717740"/>
                <a:gd name="connsiteY20" fmla="*/ 19050 h 2328348"/>
                <a:gd name="connsiteX0" fmla="*/ 1262730 w 4683222"/>
                <a:gd name="connsiteY0" fmla="*/ 0 h 2330355"/>
                <a:gd name="connsiteX1" fmla="*/ 1881855 w 4683222"/>
                <a:gd name="connsiteY1" fmla="*/ 38100 h 2330355"/>
                <a:gd name="connsiteX2" fmla="*/ 2110455 w 4683222"/>
                <a:gd name="connsiteY2" fmla="*/ 66675 h 2330355"/>
                <a:gd name="connsiteX3" fmla="*/ 2291430 w 4683222"/>
                <a:gd name="connsiteY3" fmla="*/ 104775 h 2330355"/>
                <a:gd name="connsiteX4" fmla="*/ 2824830 w 4683222"/>
                <a:gd name="connsiteY4" fmla="*/ 123825 h 2330355"/>
                <a:gd name="connsiteX5" fmla="*/ 2920080 w 4683222"/>
                <a:gd name="connsiteY5" fmla="*/ 133350 h 2330355"/>
                <a:gd name="connsiteX6" fmla="*/ 3205830 w 4683222"/>
                <a:gd name="connsiteY6" fmla="*/ 190500 h 2330355"/>
                <a:gd name="connsiteX7" fmla="*/ 3329655 w 4683222"/>
                <a:gd name="connsiteY7" fmla="*/ 238125 h 2330355"/>
                <a:gd name="connsiteX8" fmla="*/ 3415380 w 4683222"/>
                <a:gd name="connsiteY8" fmla="*/ 247650 h 2330355"/>
                <a:gd name="connsiteX9" fmla="*/ 3853530 w 4683222"/>
                <a:gd name="connsiteY9" fmla="*/ 266700 h 2330355"/>
                <a:gd name="connsiteX10" fmla="*/ 4148805 w 4683222"/>
                <a:gd name="connsiteY10" fmla="*/ 304800 h 2330355"/>
                <a:gd name="connsiteX11" fmla="*/ 4291680 w 4683222"/>
                <a:gd name="connsiteY11" fmla="*/ 390525 h 2330355"/>
                <a:gd name="connsiteX12" fmla="*/ 4339305 w 4683222"/>
                <a:gd name="connsiteY12" fmla="*/ 409575 h 2330355"/>
                <a:gd name="connsiteX13" fmla="*/ 4453605 w 4683222"/>
                <a:gd name="connsiteY13" fmla="*/ 552450 h 2330355"/>
                <a:gd name="connsiteX14" fmla="*/ 4567905 w 4683222"/>
                <a:gd name="connsiteY14" fmla="*/ 638175 h 2330355"/>
                <a:gd name="connsiteX15" fmla="*/ 4653630 w 4683222"/>
                <a:gd name="connsiteY15" fmla="*/ 733425 h 2330355"/>
                <a:gd name="connsiteX16" fmla="*/ 4005930 w 4683222"/>
                <a:gd name="connsiteY16" fmla="*/ 2105025 h 2330355"/>
                <a:gd name="connsiteX17" fmla="*/ 129255 w 4683222"/>
                <a:gd name="connsiteY17" fmla="*/ 2152650 h 2330355"/>
                <a:gd name="connsiteX18" fmla="*/ 395955 w 4683222"/>
                <a:gd name="connsiteY18" fmla="*/ 361950 h 2330355"/>
                <a:gd name="connsiteX19" fmla="*/ 1196055 w 4683222"/>
                <a:gd name="connsiteY19" fmla="*/ 19050 h 2330355"/>
                <a:gd name="connsiteX0" fmla="*/ 1262730 w 4588089"/>
                <a:gd name="connsiteY0" fmla="*/ 0 h 2335457"/>
                <a:gd name="connsiteX1" fmla="*/ 1881855 w 4588089"/>
                <a:gd name="connsiteY1" fmla="*/ 38100 h 2335457"/>
                <a:gd name="connsiteX2" fmla="*/ 2110455 w 4588089"/>
                <a:gd name="connsiteY2" fmla="*/ 66675 h 2335457"/>
                <a:gd name="connsiteX3" fmla="*/ 2291430 w 4588089"/>
                <a:gd name="connsiteY3" fmla="*/ 104775 h 2335457"/>
                <a:gd name="connsiteX4" fmla="*/ 2824830 w 4588089"/>
                <a:gd name="connsiteY4" fmla="*/ 123825 h 2335457"/>
                <a:gd name="connsiteX5" fmla="*/ 2920080 w 4588089"/>
                <a:gd name="connsiteY5" fmla="*/ 133350 h 2335457"/>
                <a:gd name="connsiteX6" fmla="*/ 3205830 w 4588089"/>
                <a:gd name="connsiteY6" fmla="*/ 190500 h 2335457"/>
                <a:gd name="connsiteX7" fmla="*/ 3329655 w 4588089"/>
                <a:gd name="connsiteY7" fmla="*/ 238125 h 2335457"/>
                <a:gd name="connsiteX8" fmla="*/ 3415380 w 4588089"/>
                <a:gd name="connsiteY8" fmla="*/ 247650 h 2335457"/>
                <a:gd name="connsiteX9" fmla="*/ 3853530 w 4588089"/>
                <a:gd name="connsiteY9" fmla="*/ 266700 h 2335457"/>
                <a:gd name="connsiteX10" fmla="*/ 4148805 w 4588089"/>
                <a:gd name="connsiteY10" fmla="*/ 304800 h 2335457"/>
                <a:gd name="connsiteX11" fmla="*/ 4291680 w 4588089"/>
                <a:gd name="connsiteY11" fmla="*/ 390525 h 2335457"/>
                <a:gd name="connsiteX12" fmla="*/ 4339305 w 4588089"/>
                <a:gd name="connsiteY12" fmla="*/ 409575 h 2335457"/>
                <a:gd name="connsiteX13" fmla="*/ 4453605 w 4588089"/>
                <a:gd name="connsiteY13" fmla="*/ 552450 h 2335457"/>
                <a:gd name="connsiteX14" fmla="*/ 4567905 w 4588089"/>
                <a:gd name="connsiteY14" fmla="*/ 638175 h 2335457"/>
                <a:gd name="connsiteX15" fmla="*/ 4005930 w 4588089"/>
                <a:gd name="connsiteY15" fmla="*/ 2105025 h 2335457"/>
                <a:gd name="connsiteX16" fmla="*/ 129255 w 4588089"/>
                <a:gd name="connsiteY16" fmla="*/ 2152650 h 2335457"/>
                <a:gd name="connsiteX17" fmla="*/ 395955 w 4588089"/>
                <a:gd name="connsiteY17" fmla="*/ 361950 h 2335457"/>
                <a:gd name="connsiteX18" fmla="*/ 1196055 w 4588089"/>
                <a:gd name="connsiteY18" fmla="*/ 19050 h 2335457"/>
                <a:gd name="connsiteX0" fmla="*/ 1262730 w 4481353"/>
                <a:gd name="connsiteY0" fmla="*/ 0 h 2340152"/>
                <a:gd name="connsiteX1" fmla="*/ 1881855 w 4481353"/>
                <a:gd name="connsiteY1" fmla="*/ 38100 h 2340152"/>
                <a:gd name="connsiteX2" fmla="*/ 2110455 w 4481353"/>
                <a:gd name="connsiteY2" fmla="*/ 66675 h 2340152"/>
                <a:gd name="connsiteX3" fmla="*/ 2291430 w 4481353"/>
                <a:gd name="connsiteY3" fmla="*/ 104775 h 2340152"/>
                <a:gd name="connsiteX4" fmla="*/ 2824830 w 4481353"/>
                <a:gd name="connsiteY4" fmla="*/ 123825 h 2340152"/>
                <a:gd name="connsiteX5" fmla="*/ 2920080 w 4481353"/>
                <a:gd name="connsiteY5" fmla="*/ 133350 h 2340152"/>
                <a:gd name="connsiteX6" fmla="*/ 3205830 w 4481353"/>
                <a:gd name="connsiteY6" fmla="*/ 190500 h 2340152"/>
                <a:gd name="connsiteX7" fmla="*/ 3329655 w 4481353"/>
                <a:gd name="connsiteY7" fmla="*/ 238125 h 2340152"/>
                <a:gd name="connsiteX8" fmla="*/ 3415380 w 4481353"/>
                <a:gd name="connsiteY8" fmla="*/ 247650 h 2340152"/>
                <a:gd name="connsiteX9" fmla="*/ 3853530 w 4481353"/>
                <a:gd name="connsiteY9" fmla="*/ 266700 h 2340152"/>
                <a:gd name="connsiteX10" fmla="*/ 4148805 w 4481353"/>
                <a:gd name="connsiteY10" fmla="*/ 304800 h 2340152"/>
                <a:gd name="connsiteX11" fmla="*/ 4291680 w 4481353"/>
                <a:gd name="connsiteY11" fmla="*/ 390525 h 2340152"/>
                <a:gd name="connsiteX12" fmla="*/ 4339305 w 4481353"/>
                <a:gd name="connsiteY12" fmla="*/ 409575 h 2340152"/>
                <a:gd name="connsiteX13" fmla="*/ 4453605 w 4481353"/>
                <a:gd name="connsiteY13" fmla="*/ 552450 h 2340152"/>
                <a:gd name="connsiteX14" fmla="*/ 4005930 w 4481353"/>
                <a:gd name="connsiteY14" fmla="*/ 2105025 h 2340152"/>
                <a:gd name="connsiteX15" fmla="*/ 129255 w 4481353"/>
                <a:gd name="connsiteY15" fmla="*/ 2152650 h 2340152"/>
                <a:gd name="connsiteX16" fmla="*/ 395955 w 4481353"/>
                <a:gd name="connsiteY16" fmla="*/ 361950 h 2340152"/>
                <a:gd name="connsiteX17" fmla="*/ 1196055 w 4481353"/>
                <a:gd name="connsiteY17" fmla="*/ 19050 h 2340152"/>
                <a:gd name="connsiteX0" fmla="*/ 1262730 w 4418818"/>
                <a:gd name="connsiteY0" fmla="*/ 0 h 2348179"/>
                <a:gd name="connsiteX1" fmla="*/ 1881855 w 4418818"/>
                <a:gd name="connsiteY1" fmla="*/ 38100 h 2348179"/>
                <a:gd name="connsiteX2" fmla="*/ 2110455 w 4418818"/>
                <a:gd name="connsiteY2" fmla="*/ 66675 h 2348179"/>
                <a:gd name="connsiteX3" fmla="*/ 2291430 w 4418818"/>
                <a:gd name="connsiteY3" fmla="*/ 104775 h 2348179"/>
                <a:gd name="connsiteX4" fmla="*/ 2824830 w 4418818"/>
                <a:gd name="connsiteY4" fmla="*/ 123825 h 2348179"/>
                <a:gd name="connsiteX5" fmla="*/ 2920080 w 4418818"/>
                <a:gd name="connsiteY5" fmla="*/ 133350 h 2348179"/>
                <a:gd name="connsiteX6" fmla="*/ 3205830 w 4418818"/>
                <a:gd name="connsiteY6" fmla="*/ 190500 h 2348179"/>
                <a:gd name="connsiteX7" fmla="*/ 3329655 w 4418818"/>
                <a:gd name="connsiteY7" fmla="*/ 238125 h 2348179"/>
                <a:gd name="connsiteX8" fmla="*/ 3415380 w 4418818"/>
                <a:gd name="connsiteY8" fmla="*/ 247650 h 2348179"/>
                <a:gd name="connsiteX9" fmla="*/ 3853530 w 4418818"/>
                <a:gd name="connsiteY9" fmla="*/ 266700 h 2348179"/>
                <a:gd name="connsiteX10" fmla="*/ 4148805 w 4418818"/>
                <a:gd name="connsiteY10" fmla="*/ 304800 h 2348179"/>
                <a:gd name="connsiteX11" fmla="*/ 4291680 w 4418818"/>
                <a:gd name="connsiteY11" fmla="*/ 390525 h 2348179"/>
                <a:gd name="connsiteX12" fmla="*/ 4339305 w 4418818"/>
                <a:gd name="connsiteY12" fmla="*/ 409575 h 2348179"/>
                <a:gd name="connsiteX13" fmla="*/ 4005930 w 4418818"/>
                <a:gd name="connsiteY13" fmla="*/ 2105025 h 2348179"/>
                <a:gd name="connsiteX14" fmla="*/ 129255 w 4418818"/>
                <a:gd name="connsiteY14" fmla="*/ 2152650 h 2348179"/>
                <a:gd name="connsiteX15" fmla="*/ 395955 w 4418818"/>
                <a:gd name="connsiteY15" fmla="*/ 361950 h 2348179"/>
                <a:gd name="connsiteX16" fmla="*/ 1196055 w 4418818"/>
                <a:gd name="connsiteY16" fmla="*/ 19050 h 2348179"/>
                <a:gd name="connsiteX0" fmla="*/ 1262730 w 4402795"/>
                <a:gd name="connsiteY0" fmla="*/ 0 h 2349267"/>
                <a:gd name="connsiteX1" fmla="*/ 1881855 w 4402795"/>
                <a:gd name="connsiteY1" fmla="*/ 38100 h 2349267"/>
                <a:gd name="connsiteX2" fmla="*/ 2110455 w 4402795"/>
                <a:gd name="connsiteY2" fmla="*/ 66675 h 2349267"/>
                <a:gd name="connsiteX3" fmla="*/ 2291430 w 4402795"/>
                <a:gd name="connsiteY3" fmla="*/ 104775 h 2349267"/>
                <a:gd name="connsiteX4" fmla="*/ 2824830 w 4402795"/>
                <a:gd name="connsiteY4" fmla="*/ 123825 h 2349267"/>
                <a:gd name="connsiteX5" fmla="*/ 2920080 w 4402795"/>
                <a:gd name="connsiteY5" fmla="*/ 133350 h 2349267"/>
                <a:gd name="connsiteX6" fmla="*/ 3205830 w 4402795"/>
                <a:gd name="connsiteY6" fmla="*/ 190500 h 2349267"/>
                <a:gd name="connsiteX7" fmla="*/ 3329655 w 4402795"/>
                <a:gd name="connsiteY7" fmla="*/ 238125 h 2349267"/>
                <a:gd name="connsiteX8" fmla="*/ 3415380 w 4402795"/>
                <a:gd name="connsiteY8" fmla="*/ 247650 h 2349267"/>
                <a:gd name="connsiteX9" fmla="*/ 3853530 w 4402795"/>
                <a:gd name="connsiteY9" fmla="*/ 266700 h 2349267"/>
                <a:gd name="connsiteX10" fmla="*/ 4148805 w 4402795"/>
                <a:gd name="connsiteY10" fmla="*/ 304800 h 2349267"/>
                <a:gd name="connsiteX11" fmla="*/ 4291680 w 4402795"/>
                <a:gd name="connsiteY11" fmla="*/ 390525 h 2349267"/>
                <a:gd name="connsiteX12" fmla="*/ 4005930 w 4402795"/>
                <a:gd name="connsiteY12" fmla="*/ 2105025 h 2349267"/>
                <a:gd name="connsiteX13" fmla="*/ 129255 w 4402795"/>
                <a:gd name="connsiteY13" fmla="*/ 2152650 h 2349267"/>
                <a:gd name="connsiteX14" fmla="*/ 395955 w 4402795"/>
                <a:gd name="connsiteY14" fmla="*/ 361950 h 2349267"/>
                <a:gd name="connsiteX15" fmla="*/ 1196055 w 4402795"/>
                <a:gd name="connsiteY15" fmla="*/ 19050 h 2349267"/>
                <a:gd name="connsiteX0" fmla="*/ 1262730 w 4352964"/>
                <a:gd name="connsiteY0" fmla="*/ 0 h 2354216"/>
                <a:gd name="connsiteX1" fmla="*/ 1881855 w 4352964"/>
                <a:gd name="connsiteY1" fmla="*/ 38100 h 2354216"/>
                <a:gd name="connsiteX2" fmla="*/ 2110455 w 4352964"/>
                <a:gd name="connsiteY2" fmla="*/ 66675 h 2354216"/>
                <a:gd name="connsiteX3" fmla="*/ 2291430 w 4352964"/>
                <a:gd name="connsiteY3" fmla="*/ 104775 h 2354216"/>
                <a:gd name="connsiteX4" fmla="*/ 2824830 w 4352964"/>
                <a:gd name="connsiteY4" fmla="*/ 123825 h 2354216"/>
                <a:gd name="connsiteX5" fmla="*/ 2920080 w 4352964"/>
                <a:gd name="connsiteY5" fmla="*/ 133350 h 2354216"/>
                <a:gd name="connsiteX6" fmla="*/ 3205830 w 4352964"/>
                <a:gd name="connsiteY6" fmla="*/ 190500 h 2354216"/>
                <a:gd name="connsiteX7" fmla="*/ 3329655 w 4352964"/>
                <a:gd name="connsiteY7" fmla="*/ 238125 h 2354216"/>
                <a:gd name="connsiteX8" fmla="*/ 3415380 w 4352964"/>
                <a:gd name="connsiteY8" fmla="*/ 247650 h 2354216"/>
                <a:gd name="connsiteX9" fmla="*/ 3853530 w 4352964"/>
                <a:gd name="connsiteY9" fmla="*/ 266700 h 2354216"/>
                <a:gd name="connsiteX10" fmla="*/ 4148805 w 4352964"/>
                <a:gd name="connsiteY10" fmla="*/ 304800 h 2354216"/>
                <a:gd name="connsiteX11" fmla="*/ 4005930 w 4352964"/>
                <a:gd name="connsiteY11" fmla="*/ 2105025 h 2354216"/>
                <a:gd name="connsiteX12" fmla="*/ 129255 w 4352964"/>
                <a:gd name="connsiteY12" fmla="*/ 2152650 h 2354216"/>
                <a:gd name="connsiteX13" fmla="*/ 395955 w 4352964"/>
                <a:gd name="connsiteY13" fmla="*/ 361950 h 2354216"/>
                <a:gd name="connsiteX14" fmla="*/ 1196055 w 4352964"/>
                <a:gd name="connsiteY14" fmla="*/ 19050 h 2354216"/>
                <a:gd name="connsiteX0" fmla="*/ 1262730 w 4265494"/>
                <a:gd name="connsiteY0" fmla="*/ 0 h 2356441"/>
                <a:gd name="connsiteX1" fmla="*/ 1881855 w 4265494"/>
                <a:gd name="connsiteY1" fmla="*/ 38100 h 2356441"/>
                <a:gd name="connsiteX2" fmla="*/ 2110455 w 4265494"/>
                <a:gd name="connsiteY2" fmla="*/ 66675 h 2356441"/>
                <a:gd name="connsiteX3" fmla="*/ 2291430 w 4265494"/>
                <a:gd name="connsiteY3" fmla="*/ 104775 h 2356441"/>
                <a:gd name="connsiteX4" fmla="*/ 2824830 w 4265494"/>
                <a:gd name="connsiteY4" fmla="*/ 123825 h 2356441"/>
                <a:gd name="connsiteX5" fmla="*/ 2920080 w 4265494"/>
                <a:gd name="connsiteY5" fmla="*/ 133350 h 2356441"/>
                <a:gd name="connsiteX6" fmla="*/ 3205830 w 4265494"/>
                <a:gd name="connsiteY6" fmla="*/ 190500 h 2356441"/>
                <a:gd name="connsiteX7" fmla="*/ 3329655 w 4265494"/>
                <a:gd name="connsiteY7" fmla="*/ 238125 h 2356441"/>
                <a:gd name="connsiteX8" fmla="*/ 3415380 w 4265494"/>
                <a:gd name="connsiteY8" fmla="*/ 247650 h 2356441"/>
                <a:gd name="connsiteX9" fmla="*/ 3853530 w 4265494"/>
                <a:gd name="connsiteY9" fmla="*/ 266700 h 2356441"/>
                <a:gd name="connsiteX10" fmla="*/ 4005930 w 4265494"/>
                <a:gd name="connsiteY10" fmla="*/ 2105025 h 2356441"/>
                <a:gd name="connsiteX11" fmla="*/ 129255 w 4265494"/>
                <a:gd name="connsiteY11" fmla="*/ 2152650 h 2356441"/>
                <a:gd name="connsiteX12" fmla="*/ 395955 w 4265494"/>
                <a:gd name="connsiteY12" fmla="*/ 361950 h 2356441"/>
                <a:gd name="connsiteX13" fmla="*/ 1196055 w 4265494"/>
                <a:gd name="connsiteY13" fmla="*/ 19050 h 2356441"/>
                <a:gd name="connsiteX0" fmla="*/ 1262730 w 4268334"/>
                <a:gd name="connsiteY0" fmla="*/ 0 h 2356441"/>
                <a:gd name="connsiteX1" fmla="*/ 1881855 w 4268334"/>
                <a:gd name="connsiteY1" fmla="*/ 38100 h 2356441"/>
                <a:gd name="connsiteX2" fmla="*/ 2110455 w 4268334"/>
                <a:gd name="connsiteY2" fmla="*/ 66675 h 2356441"/>
                <a:gd name="connsiteX3" fmla="*/ 2291430 w 4268334"/>
                <a:gd name="connsiteY3" fmla="*/ 104775 h 2356441"/>
                <a:gd name="connsiteX4" fmla="*/ 2824830 w 4268334"/>
                <a:gd name="connsiteY4" fmla="*/ 123825 h 2356441"/>
                <a:gd name="connsiteX5" fmla="*/ 2920080 w 4268334"/>
                <a:gd name="connsiteY5" fmla="*/ 133350 h 2356441"/>
                <a:gd name="connsiteX6" fmla="*/ 3205830 w 4268334"/>
                <a:gd name="connsiteY6" fmla="*/ 190500 h 2356441"/>
                <a:gd name="connsiteX7" fmla="*/ 3329655 w 4268334"/>
                <a:gd name="connsiteY7" fmla="*/ 238125 h 2356441"/>
                <a:gd name="connsiteX8" fmla="*/ 3853530 w 4268334"/>
                <a:gd name="connsiteY8" fmla="*/ 266700 h 2356441"/>
                <a:gd name="connsiteX9" fmla="*/ 4005930 w 4268334"/>
                <a:gd name="connsiteY9" fmla="*/ 2105025 h 2356441"/>
                <a:gd name="connsiteX10" fmla="*/ 129255 w 4268334"/>
                <a:gd name="connsiteY10" fmla="*/ 2152650 h 2356441"/>
                <a:gd name="connsiteX11" fmla="*/ 395955 w 4268334"/>
                <a:gd name="connsiteY11" fmla="*/ 361950 h 2356441"/>
                <a:gd name="connsiteX12" fmla="*/ 1196055 w 4268334"/>
                <a:gd name="connsiteY12" fmla="*/ 19050 h 2356441"/>
                <a:gd name="connsiteX0" fmla="*/ 1262730 w 4272520"/>
                <a:gd name="connsiteY0" fmla="*/ 0 h 2356441"/>
                <a:gd name="connsiteX1" fmla="*/ 1881855 w 4272520"/>
                <a:gd name="connsiteY1" fmla="*/ 38100 h 2356441"/>
                <a:gd name="connsiteX2" fmla="*/ 2110455 w 4272520"/>
                <a:gd name="connsiteY2" fmla="*/ 66675 h 2356441"/>
                <a:gd name="connsiteX3" fmla="*/ 2291430 w 4272520"/>
                <a:gd name="connsiteY3" fmla="*/ 104775 h 2356441"/>
                <a:gd name="connsiteX4" fmla="*/ 2824830 w 4272520"/>
                <a:gd name="connsiteY4" fmla="*/ 123825 h 2356441"/>
                <a:gd name="connsiteX5" fmla="*/ 2920080 w 4272520"/>
                <a:gd name="connsiteY5" fmla="*/ 133350 h 2356441"/>
                <a:gd name="connsiteX6" fmla="*/ 3205830 w 4272520"/>
                <a:gd name="connsiteY6" fmla="*/ 190500 h 2356441"/>
                <a:gd name="connsiteX7" fmla="*/ 3853530 w 4272520"/>
                <a:gd name="connsiteY7" fmla="*/ 266700 h 2356441"/>
                <a:gd name="connsiteX8" fmla="*/ 4005930 w 4272520"/>
                <a:gd name="connsiteY8" fmla="*/ 2105025 h 2356441"/>
                <a:gd name="connsiteX9" fmla="*/ 129255 w 4272520"/>
                <a:gd name="connsiteY9" fmla="*/ 2152650 h 2356441"/>
                <a:gd name="connsiteX10" fmla="*/ 395955 w 4272520"/>
                <a:gd name="connsiteY10" fmla="*/ 361950 h 2356441"/>
                <a:gd name="connsiteX11" fmla="*/ 1196055 w 4272520"/>
                <a:gd name="connsiteY11" fmla="*/ 19050 h 2356441"/>
                <a:gd name="connsiteX0" fmla="*/ 1262730 w 4282568"/>
                <a:gd name="connsiteY0" fmla="*/ 0 h 2356441"/>
                <a:gd name="connsiteX1" fmla="*/ 1881855 w 4282568"/>
                <a:gd name="connsiteY1" fmla="*/ 38100 h 2356441"/>
                <a:gd name="connsiteX2" fmla="*/ 2110455 w 4282568"/>
                <a:gd name="connsiteY2" fmla="*/ 66675 h 2356441"/>
                <a:gd name="connsiteX3" fmla="*/ 2291430 w 4282568"/>
                <a:gd name="connsiteY3" fmla="*/ 104775 h 2356441"/>
                <a:gd name="connsiteX4" fmla="*/ 2824830 w 4282568"/>
                <a:gd name="connsiteY4" fmla="*/ 123825 h 2356441"/>
                <a:gd name="connsiteX5" fmla="*/ 2920080 w 4282568"/>
                <a:gd name="connsiteY5" fmla="*/ 133350 h 2356441"/>
                <a:gd name="connsiteX6" fmla="*/ 3853530 w 4282568"/>
                <a:gd name="connsiteY6" fmla="*/ 266700 h 2356441"/>
                <a:gd name="connsiteX7" fmla="*/ 4005930 w 4282568"/>
                <a:gd name="connsiteY7" fmla="*/ 2105025 h 2356441"/>
                <a:gd name="connsiteX8" fmla="*/ 129255 w 4282568"/>
                <a:gd name="connsiteY8" fmla="*/ 2152650 h 2356441"/>
                <a:gd name="connsiteX9" fmla="*/ 395955 w 4282568"/>
                <a:gd name="connsiteY9" fmla="*/ 361950 h 2356441"/>
                <a:gd name="connsiteX10" fmla="*/ 1196055 w 4282568"/>
                <a:gd name="connsiteY10" fmla="*/ 19050 h 2356441"/>
                <a:gd name="connsiteX0" fmla="*/ 1262730 w 4286040"/>
                <a:gd name="connsiteY0" fmla="*/ 0 h 2356441"/>
                <a:gd name="connsiteX1" fmla="*/ 1881855 w 4286040"/>
                <a:gd name="connsiteY1" fmla="*/ 38100 h 2356441"/>
                <a:gd name="connsiteX2" fmla="*/ 2110455 w 4286040"/>
                <a:gd name="connsiteY2" fmla="*/ 66675 h 2356441"/>
                <a:gd name="connsiteX3" fmla="*/ 2291430 w 4286040"/>
                <a:gd name="connsiteY3" fmla="*/ 104775 h 2356441"/>
                <a:gd name="connsiteX4" fmla="*/ 2824830 w 4286040"/>
                <a:gd name="connsiteY4" fmla="*/ 123825 h 2356441"/>
                <a:gd name="connsiteX5" fmla="*/ 3853530 w 4286040"/>
                <a:gd name="connsiteY5" fmla="*/ 266700 h 2356441"/>
                <a:gd name="connsiteX6" fmla="*/ 4005930 w 4286040"/>
                <a:gd name="connsiteY6" fmla="*/ 2105025 h 2356441"/>
                <a:gd name="connsiteX7" fmla="*/ 129255 w 4286040"/>
                <a:gd name="connsiteY7" fmla="*/ 2152650 h 2356441"/>
                <a:gd name="connsiteX8" fmla="*/ 395955 w 4286040"/>
                <a:gd name="connsiteY8" fmla="*/ 361950 h 2356441"/>
                <a:gd name="connsiteX9" fmla="*/ 1196055 w 4286040"/>
                <a:gd name="connsiteY9" fmla="*/ 19050 h 2356441"/>
                <a:gd name="connsiteX0" fmla="*/ 1262730 w 4306648"/>
                <a:gd name="connsiteY0" fmla="*/ 0 h 2356441"/>
                <a:gd name="connsiteX1" fmla="*/ 1881855 w 4306648"/>
                <a:gd name="connsiteY1" fmla="*/ 38100 h 2356441"/>
                <a:gd name="connsiteX2" fmla="*/ 2110455 w 4306648"/>
                <a:gd name="connsiteY2" fmla="*/ 66675 h 2356441"/>
                <a:gd name="connsiteX3" fmla="*/ 2291430 w 4306648"/>
                <a:gd name="connsiteY3" fmla="*/ 104775 h 2356441"/>
                <a:gd name="connsiteX4" fmla="*/ 3853530 w 4306648"/>
                <a:gd name="connsiteY4" fmla="*/ 266700 h 2356441"/>
                <a:gd name="connsiteX5" fmla="*/ 4005930 w 4306648"/>
                <a:gd name="connsiteY5" fmla="*/ 2105025 h 2356441"/>
                <a:gd name="connsiteX6" fmla="*/ 129255 w 4306648"/>
                <a:gd name="connsiteY6" fmla="*/ 2152650 h 2356441"/>
                <a:gd name="connsiteX7" fmla="*/ 395955 w 4306648"/>
                <a:gd name="connsiteY7" fmla="*/ 361950 h 2356441"/>
                <a:gd name="connsiteX8" fmla="*/ 1196055 w 4306648"/>
                <a:gd name="connsiteY8" fmla="*/ 19050 h 2356441"/>
                <a:gd name="connsiteX0" fmla="*/ 1262730 w 4314097"/>
                <a:gd name="connsiteY0" fmla="*/ 0 h 2356441"/>
                <a:gd name="connsiteX1" fmla="*/ 1881855 w 4314097"/>
                <a:gd name="connsiteY1" fmla="*/ 38100 h 2356441"/>
                <a:gd name="connsiteX2" fmla="*/ 2110455 w 4314097"/>
                <a:gd name="connsiteY2" fmla="*/ 66675 h 2356441"/>
                <a:gd name="connsiteX3" fmla="*/ 3853530 w 4314097"/>
                <a:gd name="connsiteY3" fmla="*/ 266700 h 2356441"/>
                <a:gd name="connsiteX4" fmla="*/ 4005930 w 4314097"/>
                <a:gd name="connsiteY4" fmla="*/ 2105025 h 2356441"/>
                <a:gd name="connsiteX5" fmla="*/ 129255 w 4314097"/>
                <a:gd name="connsiteY5" fmla="*/ 2152650 h 2356441"/>
                <a:gd name="connsiteX6" fmla="*/ 395955 w 4314097"/>
                <a:gd name="connsiteY6" fmla="*/ 361950 h 2356441"/>
                <a:gd name="connsiteX7" fmla="*/ 1196055 w 4314097"/>
                <a:gd name="connsiteY7" fmla="*/ 19050 h 2356441"/>
                <a:gd name="connsiteX0" fmla="*/ 1262730 w 4323843"/>
                <a:gd name="connsiteY0" fmla="*/ 0 h 2356441"/>
                <a:gd name="connsiteX1" fmla="*/ 1881855 w 4323843"/>
                <a:gd name="connsiteY1" fmla="*/ 38100 h 2356441"/>
                <a:gd name="connsiteX2" fmla="*/ 3853530 w 4323843"/>
                <a:gd name="connsiteY2" fmla="*/ 266700 h 2356441"/>
                <a:gd name="connsiteX3" fmla="*/ 4005930 w 4323843"/>
                <a:gd name="connsiteY3" fmla="*/ 2105025 h 2356441"/>
                <a:gd name="connsiteX4" fmla="*/ 129255 w 4323843"/>
                <a:gd name="connsiteY4" fmla="*/ 2152650 h 2356441"/>
                <a:gd name="connsiteX5" fmla="*/ 395955 w 4323843"/>
                <a:gd name="connsiteY5" fmla="*/ 361950 h 2356441"/>
                <a:gd name="connsiteX6" fmla="*/ 1196055 w 4323843"/>
                <a:gd name="connsiteY6" fmla="*/ 19050 h 2356441"/>
                <a:gd name="connsiteX0" fmla="*/ 1262730 w 4323843"/>
                <a:gd name="connsiteY0" fmla="*/ 0 h 2356441"/>
                <a:gd name="connsiteX1" fmla="*/ 3853530 w 4323843"/>
                <a:gd name="connsiteY1" fmla="*/ 266700 h 2356441"/>
                <a:gd name="connsiteX2" fmla="*/ 4005930 w 4323843"/>
                <a:gd name="connsiteY2" fmla="*/ 2105025 h 2356441"/>
                <a:gd name="connsiteX3" fmla="*/ 129255 w 4323843"/>
                <a:gd name="connsiteY3" fmla="*/ 2152650 h 2356441"/>
                <a:gd name="connsiteX4" fmla="*/ 395955 w 4323843"/>
                <a:gd name="connsiteY4" fmla="*/ 361950 h 2356441"/>
                <a:gd name="connsiteX5" fmla="*/ 1196055 w 4323843"/>
                <a:gd name="connsiteY5" fmla="*/ 19050 h 2356441"/>
                <a:gd name="connsiteX0" fmla="*/ 1262730 w 4323843"/>
                <a:gd name="connsiteY0" fmla="*/ 0 h 2356441"/>
                <a:gd name="connsiteX1" fmla="*/ 3853530 w 4323843"/>
                <a:gd name="connsiteY1" fmla="*/ 266700 h 2356441"/>
                <a:gd name="connsiteX2" fmla="*/ 4005930 w 4323843"/>
                <a:gd name="connsiteY2" fmla="*/ 2105025 h 2356441"/>
                <a:gd name="connsiteX3" fmla="*/ 129255 w 4323843"/>
                <a:gd name="connsiteY3" fmla="*/ 2152650 h 2356441"/>
                <a:gd name="connsiteX4" fmla="*/ 395955 w 4323843"/>
                <a:gd name="connsiteY4" fmla="*/ 361950 h 2356441"/>
                <a:gd name="connsiteX0" fmla="*/ 1262730 w 4323843"/>
                <a:gd name="connsiteY0" fmla="*/ 0 h 2356441"/>
                <a:gd name="connsiteX1" fmla="*/ 3853530 w 4323843"/>
                <a:gd name="connsiteY1" fmla="*/ 266700 h 2356441"/>
                <a:gd name="connsiteX2" fmla="*/ 4005930 w 4323843"/>
                <a:gd name="connsiteY2" fmla="*/ 2105025 h 2356441"/>
                <a:gd name="connsiteX3" fmla="*/ 129255 w 4323843"/>
                <a:gd name="connsiteY3" fmla="*/ 2152650 h 2356441"/>
                <a:gd name="connsiteX4" fmla="*/ 395955 w 4323843"/>
                <a:gd name="connsiteY4" fmla="*/ 361950 h 2356441"/>
                <a:gd name="connsiteX5" fmla="*/ 1262730 w 4323843"/>
                <a:gd name="connsiteY5" fmla="*/ 0 h 2356441"/>
                <a:gd name="connsiteX0" fmla="*/ 1262730 w 4323843"/>
                <a:gd name="connsiteY0" fmla="*/ 0 h 2152650"/>
                <a:gd name="connsiteX1" fmla="*/ 3853530 w 4323843"/>
                <a:gd name="connsiteY1" fmla="*/ 266700 h 2152650"/>
                <a:gd name="connsiteX2" fmla="*/ 4005930 w 4323843"/>
                <a:gd name="connsiteY2" fmla="*/ 2105025 h 2152650"/>
                <a:gd name="connsiteX3" fmla="*/ 129255 w 4323843"/>
                <a:gd name="connsiteY3" fmla="*/ 2152650 h 2152650"/>
                <a:gd name="connsiteX4" fmla="*/ 395955 w 4323843"/>
                <a:gd name="connsiteY4" fmla="*/ 361950 h 2152650"/>
                <a:gd name="connsiteX5" fmla="*/ 1262730 w 4323843"/>
                <a:gd name="connsiteY5" fmla="*/ 0 h 2152650"/>
                <a:gd name="connsiteX0" fmla="*/ 1884424 w 4945537"/>
                <a:gd name="connsiteY0" fmla="*/ 0 h 2152650"/>
                <a:gd name="connsiteX1" fmla="*/ 4475224 w 4945537"/>
                <a:gd name="connsiteY1" fmla="*/ 266700 h 2152650"/>
                <a:gd name="connsiteX2" fmla="*/ 4627624 w 4945537"/>
                <a:gd name="connsiteY2" fmla="*/ 2105025 h 2152650"/>
                <a:gd name="connsiteX3" fmla="*/ 750949 w 4945537"/>
                <a:gd name="connsiteY3" fmla="*/ 2152650 h 2152650"/>
                <a:gd name="connsiteX4" fmla="*/ 8001 w 4945537"/>
                <a:gd name="connsiteY4" fmla="*/ 1038221 h 2152650"/>
                <a:gd name="connsiteX5" fmla="*/ 1017649 w 4945537"/>
                <a:gd name="connsiteY5" fmla="*/ 361950 h 2152650"/>
                <a:gd name="connsiteX6" fmla="*/ 1884424 w 4945537"/>
                <a:gd name="connsiteY6" fmla="*/ 0 h 2152650"/>
                <a:gd name="connsiteX0" fmla="*/ 1884424 w 4945537"/>
                <a:gd name="connsiteY0" fmla="*/ 0 h 2152650"/>
                <a:gd name="connsiteX1" fmla="*/ 4475224 w 4945537"/>
                <a:gd name="connsiteY1" fmla="*/ 266700 h 2152650"/>
                <a:gd name="connsiteX2" fmla="*/ 4627624 w 4945537"/>
                <a:gd name="connsiteY2" fmla="*/ 2105025 h 2152650"/>
                <a:gd name="connsiteX3" fmla="*/ 750949 w 4945537"/>
                <a:gd name="connsiteY3" fmla="*/ 2152650 h 2152650"/>
                <a:gd name="connsiteX4" fmla="*/ 8001 w 4945537"/>
                <a:gd name="connsiteY4" fmla="*/ 1038221 h 2152650"/>
                <a:gd name="connsiteX5" fmla="*/ 992249 w 4945537"/>
                <a:gd name="connsiteY5" fmla="*/ 482600 h 2152650"/>
                <a:gd name="connsiteX6" fmla="*/ 1884424 w 4945537"/>
                <a:gd name="connsiteY6" fmla="*/ 0 h 2152650"/>
                <a:gd name="connsiteX0" fmla="*/ 1884424 w 4945537"/>
                <a:gd name="connsiteY0" fmla="*/ 0 h 2152650"/>
                <a:gd name="connsiteX1" fmla="*/ 4475224 w 4945537"/>
                <a:gd name="connsiteY1" fmla="*/ 266700 h 2152650"/>
                <a:gd name="connsiteX2" fmla="*/ 4627624 w 4945537"/>
                <a:gd name="connsiteY2" fmla="*/ 2105025 h 2152650"/>
                <a:gd name="connsiteX3" fmla="*/ 750949 w 4945537"/>
                <a:gd name="connsiteY3" fmla="*/ 2152650 h 2152650"/>
                <a:gd name="connsiteX4" fmla="*/ 8001 w 4945537"/>
                <a:gd name="connsiteY4" fmla="*/ 1038221 h 2152650"/>
                <a:gd name="connsiteX5" fmla="*/ 992249 w 4945537"/>
                <a:gd name="connsiteY5" fmla="*/ 482600 h 2152650"/>
                <a:gd name="connsiteX6" fmla="*/ 1884424 w 4945537"/>
                <a:gd name="connsiteY6" fmla="*/ 0 h 2152650"/>
                <a:gd name="connsiteX0" fmla="*/ 1884424 w 4945537"/>
                <a:gd name="connsiteY0" fmla="*/ 0 h 2152650"/>
                <a:gd name="connsiteX1" fmla="*/ 4475224 w 4945537"/>
                <a:gd name="connsiteY1" fmla="*/ 266700 h 2152650"/>
                <a:gd name="connsiteX2" fmla="*/ 4627624 w 4945537"/>
                <a:gd name="connsiteY2" fmla="*/ 2105025 h 2152650"/>
                <a:gd name="connsiteX3" fmla="*/ 750949 w 4945537"/>
                <a:gd name="connsiteY3" fmla="*/ 2152650 h 2152650"/>
                <a:gd name="connsiteX4" fmla="*/ 8001 w 4945537"/>
                <a:gd name="connsiteY4" fmla="*/ 1038221 h 2152650"/>
                <a:gd name="connsiteX5" fmla="*/ 992249 w 4945537"/>
                <a:gd name="connsiteY5" fmla="*/ 482600 h 2152650"/>
                <a:gd name="connsiteX6" fmla="*/ 1884424 w 4945537"/>
                <a:gd name="connsiteY6" fmla="*/ 0 h 2152650"/>
                <a:gd name="connsiteX0" fmla="*/ 1884424 w 4945537"/>
                <a:gd name="connsiteY0" fmla="*/ 0 h 2152650"/>
                <a:gd name="connsiteX1" fmla="*/ 4475224 w 4945537"/>
                <a:gd name="connsiteY1" fmla="*/ 266700 h 2152650"/>
                <a:gd name="connsiteX2" fmla="*/ 4627624 w 4945537"/>
                <a:gd name="connsiteY2" fmla="*/ 2105025 h 2152650"/>
                <a:gd name="connsiteX3" fmla="*/ 750949 w 4945537"/>
                <a:gd name="connsiteY3" fmla="*/ 2152650 h 2152650"/>
                <a:gd name="connsiteX4" fmla="*/ 8001 w 4945537"/>
                <a:gd name="connsiteY4" fmla="*/ 1038221 h 2152650"/>
                <a:gd name="connsiteX5" fmla="*/ 992249 w 4945537"/>
                <a:gd name="connsiteY5" fmla="*/ 482600 h 2152650"/>
                <a:gd name="connsiteX6" fmla="*/ 1884424 w 4945537"/>
                <a:gd name="connsiteY6" fmla="*/ 0 h 2152650"/>
                <a:gd name="connsiteX0" fmla="*/ 1884424 w 4945537"/>
                <a:gd name="connsiteY0" fmla="*/ 0 h 2152650"/>
                <a:gd name="connsiteX1" fmla="*/ 4475224 w 4945537"/>
                <a:gd name="connsiteY1" fmla="*/ 266700 h 2152650"/>
                <a:gd name="connsiteX2" fmla="*/ 4627624 w 4945537"/>
                <a:gd name="connsiteY2" fmla="*/ 2105025 h 2152650"/>
                <a:gd name="connsiteX3" fmla="*/ 750949 w 4945537"/>
                <a:gd name="connsiteY3" fmla="*/ 2152650 h 2152650"/>
                <a:gd name="connsiteX4" fmla="*/ 8001 w 4945537"/>
                <a:gd name="connsiteY4" fmla="*/ 1038221 h 2152650"/>
                <a:gd name="connsiteX5" fmla="*/ 992249 w 4945537"/>
                <a:gd name="connsiteY5" fmla="*/ 482600 h 2152650"/>
                <a:gd name="connsiteX6" fmla="*/ 1884424 w 4945537"/>
                <a:gd name="connsiteY6" fmla="*/ 0 h 2152650"/>
                <a:gd name="connsiteX0" fmla="*/ 1884424 w 4945537"/>
                <a:gd name="connsiteY0" fmla="*/ 0 h 2152650"/>
                <a:gd name="connsiteX1" fmla="*/ 4475224 w 4945537"/>
                <a:gd name="connsiteY1" fmla="*/ 266700 h 2152650"/>
                <a:gd name="connsiteX2" fmla="*/ 4627624 w 4945537"/>
                <a:gd name="connsiteY2" fmla="*/ 2105025 h 2152650"/>
                <a:gd name="connsiteX3" fmla="*/ 750949 w 4945537"/>
                <a:gd name="connsiteY3" fmla="*/ 2152650 h 2152650"/>
                <a:gd name="connsiteX4" fmla="*/ 8001 w 4945537"/>
                <a:gd name="connsiteY4" fmla="*/ 1038221 h 2152650"/>
                <a:gd name="connsiteX5" fmla="*/ 992249 w 4945537"/>
                <a:gd name="connsiteY5" fmla="*/ 482600 h 2152650"/>
                <a:gd name="connsiteX6" fmla="*/ 1884424 w 4945537"/>
                <a:gd name="connsiteY6" fmla="*/ 0 h 2152650"/>
                <a:gd name="connsiteX0" fmla="*/ 1884424 w 4945537"/>
                <a:gd name="connsiteY0" fmla="*/ 365468 h 2518118"/>
                <a:gd name="connsiteX1" fmla="*/ 4475224 w 4945537"/>
                <a:gd name="connsiteY1" fmla="*/ 632168 h 2518118"/>
                <a:gd name="connsiteX2" fmla="*/ 4627624 w 4945537"/>
                <a:gd name="connsiteY2" fmla="*/ 2470493 h 2518118"/>
                <a:gd name="connsiteX3" fmla="*/ 750949 w 4945537"/>
                <a:gd name="connsiteY3" fmla="*/ 2518118 h 2518118"/>
                <a:gd name="connsiteX4" fmla="*/ 8001 w 4945537"/>
                <a:gd name="connsiteY4" fmla="*/ 1403689 h 2518118"/>
                <a:gd name="connsiteX5" fmla="*/ 992249 w 4945537"/>
                <a:gd name="connsiteY5" fmla="*/ 848068 h 2518118"/>
                <a:gd name="connsiteX6" fmla="*/ 1884424 w 4945537"/>
                <a:gd name="connsiteY6" fmla="*/ 365468 h 2518118"/>
                <a:gd name="connsiteX0" fmla="*/ 1884424 w 4945537"/>
                <a:gd name="connsiteY0" fmla="*/ 634077 h 2786727"/>
                <a:gd name="connsiteX1" fmla="*/ 4475224 w 4945537"/>
                <a:gd name="connsiteY1" fmla="*/ 900777 h 2786727"/>
                <a:gd name="connsiteX2" fmla="*/ 4627624 w 4945537"/>
                <a:gd name="connsiteY2" fmla="*/ 2739102 h 2786727"/>
                <a:gd name="connsiteX3" fmla="*/ 750949 w 4945537"/>
                <a:gd name="connsiteY3" fmla="*/ 2786727 h 2786727"/>
                <a:gd name="connsiteX4" fmla="*/ 8001 w 4945537"/>
                <a:gd name="connsiteY4" fmla="*/ 1672298 h 2786727"/>
                <a:gd name="connsiteX5" fmla="*/ 992249 w 4945537"/>
                <a:gd name="connsiteY5" fmla="*/ 1116677 h 2786727"/>
                <a:gd name="connsiteX6" fmla="*/ 1884424 w 4945537"/>
                <a:gd name="connsiteY6" fmla="*/ 634077 h 2786727"/>
                <a:gd name="connsiteX0" fmla="*/ 1884424 w 4904554"/>
                <a:gd name="connsiteY0" fmla="*/ 636858 h 2891521"/>
                <a:gd name="connsiteX1" fmla="*/ 4360924 w 4904554"/>
                <a:gd name="connsiteY1" fmla="*/ 897208 h 2891521"/>
                <a:gd name="connsiteX2" fmla="*/ 4627624 w 4904554"/>
                <a:gd name="connsiteY2" fmla="*/ 2741883 h 2891521"/>
                <a:gd name="connsiteX3" fmla="*/ 750949 w 4904554"/>
                <a:gd name="connsiteY3" fmla="*/ 2789508 h 2891521"/>
                <a:gd name="connsiteX4" fmla="*/ 8001 w 4904554"/>
                <a:gd name="connsiteY4" fmla="*/ 1675079 h 2891521"/>
                <a:gd name="connsiteX5" fmla="*/ 992249 w 4904554"/>
                <a:gd name="connsiteY5" fmla="*/ 1119458 h 2891521"/>
                <a:gd name="connsiteX6" fmla="*/ 1884424 w 4904554"/>
                <a:gd name="connsiteY6" fmla="*/ 636858 h 2891521"/>
                <a:gd name="connsiteX0" fmla="*/ 1884424 w 5338587"/>
                <a:gd name="connsiteY0" fmla="*/ 636858 h 2891521"/>
                <a:gd name="connsiteX1" fmla="*/ 4360924 w 5338587"/>
                <a:gd name="connsiteY1" fmla="*/ 897208 h 2891521"/>
                <a:gd name="connsiteX2" fmla="*/ 4627624 w 5338587"/>
                <a:gd name="connsiteY2" fmla="*/ 2741883 h 2891521"/>
                <a:gd name="connsiteX3" fmla="*/ 750949 w 5338587"/>
                <a:gd name="connsiteY3" fmla="*/ 2789508 h 2891521"/>
                <a:gd name="connsiteX4" fmla="*/ 8001 w 5338587"/>
                <a:gd name="connsiteY4" fmla="*/ 1675079 h 2891521"/>
                <a:gd name="connsiteX5" fmla="*/ 992249 w 5338587"/>
                <a:gd name="connsiteY5" fmla="*/ 1119458 h 2891521"/>
                <a:gd name="connsiteX6" fmla="*/ 1884424 w 5338587"/>
                <a:gd name="connsiteY6" fmla="*/ 636858 h 2891521"/>
                <a:gd name="connsiteX0" fmla="*/ 1884424 w 5469865"/>
                <a:gd name="connsiteY0" fmla="*/ 636858 h 2789508"/>
                <a:gd name="connsiteX1" fmla="*/ 4360924 w 5469865"/>
                <a:gd name="connsiteY1" fmla="*/ 897208 h 2789508"/>
                <a:gd name="connsiteX2" fmla="*/ 4627624 w 5469865"/>
                <a:gd name="connsiteY2" fmla="*/ 2741883 h 2789508"/>
                <a:gd name="connsiteX3" fmla="*/ 750949 w 5469865"/>
                <a:gd name="connsiteY3" fmla="*/ 2789508 h 2789508"/>
                <a:gd name="connsiteX4" fmla="*/ 8001 w 5469865"/>
                <a:gd name="connsiteY4" fmla="*/ 1675079 h 2789508"/>
                <a:gd name="connsiteX5" fmla="*/ 992249 w 5469865"/>
                <a:gd name="connsiteY5" fmla="*/ 1119458 h 2789508"/>
                <a:gd name="connsiteX6" fmla="*/ 1884424 w 5469865"/>
                <a:gd name="connsiteY6" fmla="*/ 636858 h 2789508"/>
                <a:gd name="connsiteX0" fmla="*/ 1884424 w 5364556"/>
                <a:gd name="connsiteY0" fmla="*/ 636858 h 2789508"/>
                <a:gd name="connsiteX1" fmla="*/ 4360924 w 5364556"/>
                <a:gd name="connsiteY1" fmla="*/ 897208 h 2789508"/>
                <a:gd name="connsiteX2" fmla="*/ 4627624 w 5364556"/>
                <a:gd name="connsiteY2" fmla="*/ 2741883 h 2789508"/>
                <a:gd name="connsiteX3" fmla="*/ 750949 w 5364556"/>
                <a:gd name="connsiteY3" fmla="*/ 2789508 h 2789508"/>
                <a:gd name="connsiteX4" fmla="*/ 8001 w 5364556"/>
                <a:gd name="connsiteY4" fmla="*/ 1675079 h 2789508"/>
                <a:gd name="connsiteX5" fmla="*/ 992249 w 5364556"/>
                <a:gd name="connsiteY5" fmla="*/ 1119458 h 2789508"/>
                <a:gd name="connsiteX6" fmla="*/ 1884424 w 5364556"/>
                <a:gd name="connsiteY6" fmla="*/ 636858 h 2789508"/>
                <a:gd name="connsiteX0" fmla="*/ 1884424 w 5401858"/>
                <a:gd name="connsiteY0" fmla="*/ 636858 h 2789508"/>
                <a:gd name="connsiteX1" fmla="*/ 4360924 w 5401858"/>
                <a:gd name="connsiteY1" fmla="*/ 897208 h 2789508"/>
                <a:gd name="connsiteX2" fmla="*/ 4627624 w 5401858"/>
                <a:gd name="connsiteY2" fmla="*/ 2741883 h 2789508"/>
                <a:gd name="connsiteX3" fmla="*/ 750949 w 5401858"/>
                <a:gd name="connsiteY3" fmla="*/ 2789508 h 2789508"/>
                <a:gd name="connsiteX4" fmla="*/ 8001 w 5401858"/>
                <a:gd name="connsiteY4" fmla="*/ 1675079 h 2789508"/>
                <a:gd name="connsiteX5" fmla="*/ 992249 w 5401858"/>
                <a:gd name="connsiteY5" fmla="*/ 1119458 h 2789508"/>
                <a:gd name="connsiteX6" fmla="*/ 1884424 w 5401858"/>
                <a:gd name="connsiteY6" fmla="*/ 636858 h 2789508"/>
                <a:gd name="connsiteX0" fmla="*/ 1884424 w 5450081"/>
                <a:gd name="connsiteY0" fmla="*/ 636858 h 2789508"/>
                <a:gd name="connsiteX1" fmla="*/ 4360924 w 5450081"/>
                <a:gd name="connsiteY1" fmla="*/ 897208 h 2789508"/>
                <a:gd name="connsiteX2" fmla="*/ 4627624 w 5450081"/>
                <a:gd name="connsiteY2" fmla="*/ 2741883 h 2789508"/>
                <a:gd name="connsiteX3" fmla="*/ 750949 w 5450081"/>
                <a:gd name="connsiteY3" fmla="*/ 2789508 h 2789508"/>
                <a:gd name="connsiteX4" fmla="*/ 8001 w 5450081"/>
                <a:gd name="connsiteY4" fmla="*/ 1675079 h 2789508"/>
                <a:gd name="connsiteX5" fmla="*/ 992249 w 5450081"/>
                <a:gd name="connsiteY5" fmla="*/ 1119458 h 2789508"/>
                <a:gd name="connsiteX6" fmla="*/ 1884424 w 5450081"/>
                <a:gd name="connsiteY6" fmla="*/ 636858 h 2789508"/>
                <a:gd name="connsiteX0" fmla="*/ 1884424 w 5450081"/>
                <a:gd name="connsiteY0" fmla="*/ 636858 h 2835733"/>
                <a:gd name="connsiteX1" fmla="*/ 4360924 w 5450081"/>
                <a:gd name="connsiteY1" fmla="*/ 897208 h 2835733"/>
                <a:gd name="connsiteX2" fmla="*/ 4627624 w 5450081"/>
                <a:gd name="connsiteY2" fmla="*/ 2741883 h 2835733"/>
                <a:gd name="connsiteX3" fmla="*/ 750949 w 5450081"/>
                <a:gd name="connsiteY3" fmla="*/ 2789508 h 2835733"/>
                <a:gd name="connsiteX4" fmla="*/ 8001 w 5450081"/>
                <a:gd name="connsiteY4" fmla="*/ 1675079 h 2835733"/>
                <a:gd name="connsiteX5" fmla="*/ 992249 w 5450081"/>
                <a:gd name="connsiteY5" fmla="*/ 1119458 h 2835733"/>
                <a:gd name="connsiteX6" fmla="*/ 1884424 w 5450081"/>
                <a:gd name="connsiteY6" fmla="*/ 636858 h 2835733"/>
                <a:gd name="connsiteX0" fmla="*/ 1884897 w 5450554"/>
                <a:gd name="connsiteY0" fmla="*/ 636858 h 2799238"/>
                <a:gd name="connsiteX1" fmla="*/ 4361397 w 5450554"/>
                <a:gd name="connsiteY1" fmla="*/ 897208 h 2799238"/>
                <a:gd name="connsiteX2" fmla="*/ 4628097 w 5450554"/>
                <a:gd name="connsiteY2" fmla="*/ 2741883 h 2799238"/>
                <a:gd name="connsiteX3" fmla="*/ 751422 w 5450554"/>
                <a:gd name="connsiteY3" fmla="*/ 2789508 h 2799238"/>
                <a:gd name="connsiteX4" fmla="*/ 8474 w 5450554"/>
                <a:gd name="connsiteY4" fmla="*/ 1675079 h 2799238"/>
                <a:gd name="connsiteX5" fmla="*/ 992722 w 5450554"/>
                <a:gd name="connsiteY5" fmla="*/ 1119458 h 2799238"/>
                <a:gd name="connsiteX6" fmla="*/ 1884897 w 5450554"/>
                <a:gd name="connsiteY6" fmla="*/ 636858 h 2799238"/>
                <a:gd name="connsiteX0" fmla="*/ 1884646 w 5388161"/>
                <a:gd name="connsiteY0" fmla="*/ 636858 h 2879603"/>
                <a:gd name="connsiteX1" fmla="*/ 4361146 w 5388161"/>
                <a:gd name="connsiteY1" fmla="*/ 897208 h 2879603"/>
                <a:gd name="connsiteX2" fmla="*/ 4627846 w 5388161"/>
                <a:gd name="connsiteY2" fmla="*/ 2741883 h 2879603"/>
                <a:gd name="connsiteX3" fmla="*/ 757521 w 5388161"/>
                <a:gd name="connsiteY3" fmla="*/ 2719658 h 2879603"/>
                <a:gd name="connsiteX4" fmla="*/ 8223 w 5388161"/>
                <a:gd name="connsiteY4" fmla="*/ 1675079 h 2879603"/>
                <a:gd name="connsiteX5" fmla="*/ 992471 w 5388161"/>
                <a:gd name="connsiteY5" fmla="*/ 1119458 h 2879603"/>
                <a:gd name="connsiteX6" fmla="*/ 1884646 w 5388161"/>
                <a:gd name="connsiteY6" fmla="*/ 636858 h 2879603"/>
                <a:gd name="connsiteX0" fmla="*/ 1884646 w 5443099"/>
                <a:gd name="connsiteY0" fmla="*/ 636858 h 2741959"/>
                <a:gd name="connsiteX1" fmla="*/ 4361146 w 5443099"/>
                <a:gd name="connsiteY1" fmla="*/ 897208 h 2741959"/>
                <a:gd name="connsiteX2" fmla="*/ 4627846 w 5443099"/>
                <a:gd name="connsiteY2" fmla="*/ 2741883 h 2741959"/>
                <a:gd name="connsiteX3" fmla="*/ 757521 w 5443099"/>
                <a:gd name="connsiteY3" fmla="*/ 2719658 h 2741959"/>
                <a:gd name="connsiteX4" fmla="*/ 8223 w 5443099"/>
                <a:gd name="connsiteY4" fmla="*/ 1675079 h 2741959"/>
                <a:gd name="connsiteX5" fmla="*/ 992471 w 5443099"/>
                <a:gd name="connsiteY5" fmla="*/ 1119458 h 2741959"/>
                <a:gd name="connsiteX6" fmla="*/ 1884646 w 5443099"/>
                <a:gd name="connsiteY6" fmla="*/ 636858 h 2741959"/>
                <a:gd name="connsiteX0" fmla="*/ 1884646 w 5443099"/>
                <a:gd name="connsiteY0" fmla="*/ 636858 h 2741959"/>
                <a:gd name="connsiteX1" fmla="*/ 4361146 w 5443099"/>
                <a:gd name="connsiteY1" fmla="*/ 897208 h 2741959"/>
                <a:gd name="connsiteX2" fmla="*/ 4627846 w 5443099"/>
                <a:gd name="connsiteY2" fmla="*/ 2741883 h 2741959"/>
                <a:gd name="connsiteX3" fmla="*/ 757521 w 5443099"/>
                <a:gd name="connsiteY3" fmla="*/ 2719658 h 2741959"/>
                <a:gd name="connsiteX4" fmla="*/ 8223 w 5443099"/>
                <a:gd name="connsiteY4" fmla="*/ 1675079 h 2741959"/>
                <a:gd name="connsiteX5" fmla="*/ 992471 w 5443099"/>
                <a:gd name="connsiteY5" fmla="*/ 1119458 h 2741959"/>
                <a:gd name="connsiteX6" fmla="*/ 1884646 w 5443099"/>
                <a:gd name="connsiteY6" fmla="*/ 636858 h 2741959"/>
                <a:gd name="connsiteX0" fmla="*/ 1884646 w 5443099"/>
                <a:gd name="connsiteY0" fmla="*/ 636858 h 2741959"/>
                <a:gd name="connsiteX1" fmla="*/ 4361146 w 5443099"/>
                <a:gd name="connsiteY1" fmla="*/ 897208 h 2741959"/>
                <a:gd name="connsiteX2" fmla="*/ 4627846 w 5443099"/>
                <a:gd name="connsiteY2" fmla="*/ 2741883 h 2741959"/>
                <a:gd name="connsiteX3" fmla="*/ 757521 w 5443099"/>
                <a:gd name="connsiteY3" fmla="*/ 2719658 h 2741959"/>
                <a:gd name="connsiteX4" fmla="*/ 8223 w 5443099"/>
                <a:gd name="connsiteY4" fmla="*/ 1675079 h 2741959"/>
                <a:gd name="connsiteX5" fmla="*/ 992471 w 5443099"/>
                <a:gd name="connsiteY5" fmla="*/ 1119458 h 2741959"/>
                <a:gd name="connsiteX6" fmla="*/ 1884646 w 5443099"/>
                <a:gd name="connsiteY6" fmla="*/ 636858 h 2741959"/>
                <a:gd name="connsiteX0" fmla="*/ 1884646 w 5634283"/>
                <a:gd name="connsiteY0" fmla="*/ 636858 h 2741958"/>
                <a:gd name="connsiteX1" fmla="*/ 4361146 w 5634283"/>
                <a:gd name="connsiteY1" fmla="*/ 897208 h 2741958"/>
                <a:gd name="connsiteX2" fmla="*/ 4627846 w 5634283"/>
                <a:gd name="connsiteY2" fmla="*/ 2741883 h 2741958"/>
                <a:gd name="connsiteX3" fmla="*/ 757521 w 5634283"/>
                <a:gd name="connsiteY3" fmla="*/ 2719658 h 2741958"/>
                <a:gd name="connsiteX4" fmla="*/ 8223 w 5634283"/>
                <a:gd name="connsiteY4" fmla="*/ 1675079 h 2741958"/>
                <a:gd name="connsiteX5" fmla="*/ 992471 w 5634283"/>
                <a:gd name="connsiteY5" fmla="*/ 1119458 h 2741958"/>
                <a:gd name="connsiteX6" fmla="*/ 1884646 w 5634283"/>
                <a:gd name="connsiteY6" fmla="*/ 636858 h 2741958"/>
                <a:gd name="connsiteX0" fmla="*/ 1884646 w 5397232"/>
                <a:gd name="connsiteY0" fmla="*/ 636858 h 2741957"/>
                <a:gd name="connsiteX1" fmla="*/ 4361146 w 5397232"/>
                <a:gd name="connsiteY1" fmla="*/ 897208 h 2741957"/>
                <a:gd name="connsiteX2" fmla="*/ 4627846 w 5397232"/>
                <a:gd name="connsiteY2" fmla="*/ 2741883 h 2741957"/>
                <a:gd name="connsiteX3" fmla="*/ 757521 w 5397232"/>
                <a:gd name="connsiteY3" fmla="*/ 2719658 h 2741957"/>
                <a:gd name="connsiteX4" fmla="*/ 8223 w 5397232"/>
                <a:gd name="connsiteY4" fmla="*/ 1675079 h 2741957"/>
                <a:gd name="connsiteX5" fmla="*/ 992471 w 5397232"/>
                <a:gd name="connsiteY5" fmla="*/ 1119458 h 2741957"/>
                <a:gd name="connsiteX6" fmla="*/ 1884646 w 5397232"/>
                <a:gd name="connsiteY6" fmla="*/ 636858 h 2741957"/>
                <a:gd name="connsiteX0" fmla="*/ 1884646 w 5460548"/>
                <a:gd name="connsiteY0" fmla="*/ 636858 h 2741957"/>
                <a:gd name="connsiteX1" fmla="*/ 4361146 w 5460548"/>
                <a:gd name="connsiteY1" fmla="*/ 897208 h 2741957"/>
                <a:gd name="connsiteX2" fmla="*/ 4627846 w 5460548"/>
                <a:gd name="connsiteY2" fmla="*/ 2741883 h 2741957"/>
                <a:gd name="connsiteX3" fmla="*/ 757521 w 5460548"/>
                <a:gd name="connsiteY3" fmla="*/ 2719658 h 2741957"/>
                <a:gd name="connsiteX4" fmla="*/ 8223 w 5460548"/>
                <a:gd name="connsiteY4" fmla="*/ 1675079 h 2741957"/>
                <a:gd name="connsiteX5" fmla="*/ 992471 w 5460548"/>
                <a:gd name="connsiteY5" fmla="*/ 1119458 h 2741957"/>
                <a:gd name="connsiteX6" fmla="*/ 1884646 w 5460548"/>
                <a:gd name="connsiteY6" fmla="*/ 636858 h 2741957"/>
                <a:gd name="connsiteX0" fmla="*/ 1913101 w 5489003"/>
                <a:gd name="connsiteY0" fmla="*/ 636858 h 2741957"/>
                <a:gd name="connsiteX1" fmla="*/ 4389601 w 5489003"/>
                <a:gd name="connsiteY1" fmla="*/ 897208 h 2741957"/>
                <a:gd name="connsiteX2" fmla="*/ 4656301 w 5489003"/>
                <a:gd name="connsiteY2" fmla="*/ 2741883 h 2741957"/>
                <a:gd name="connsiteX3" fmla="*/ 785976 w 5489003"/>
                <a:gd name="connsiteY3" fmla="*/ 2719658 h 2741957"/>
                <a:gd name="connsiteX4" fmla="*/ 36678 w 5489003"/>
                <a:gd name="connsiteY4" fmla="*/ 1675079 h 2741957"/>
                <a:gd name="connsiteX5" fmla="*/ 1020926 w 5489003"/>
                <a:gd name="connsiteY5" fmla="*/ 1119458 h 2741957"/>
                <a:gd name="connsiteX6" fmla="*/ 1913101 w 5489003"/>
                <a:gd name="connsiteY6" fmla="*/ 636858 h 2741957"/>
                <a:gd name="connsiteX0" fmla="*/ 1893036 w 5468938"/>
                <a:gd name="connsiteY0" fmla="*/ 636858 h 2741957"/>
                <a:gd name="connsiteX1" fmla="*/ 4369536 w 5468938"/>
                <a:gd name="connsiteY1" fmla="*/ 897208 h 2741957"/>
                <a:gd name="connsiteX2" fmla="*/ 4636236 w 5468938"/>
                <a:gd name="connsiteY2" fmla="*/ 2741883 h 2741957"/>
                <a:gd name="connsiteX3" fmla="*/ 765911 w 5468938"/>
                <a:gd name="connsiteY3" fmla="*/ 2719658 h 2741957"/>
                <a:gd name="connsiteX4" fmla="*/ 16613 w 5468938"/>
                <a:gd name="connsiteY4" fmla="*/ 1675079 h 2741957"/>
                <a:gd name="connsiteX5" fmla="*/ 1000861 w 5468938"/>
                <a:gd name="connsiteY5" fmla="*/ 1119458 h 2741957"/>
                <a:gd name="connsiteX6" fmla="*/ 1893036 w 5468938"/>
                <a:gd name="connsiteY6" fmla="*/ 636858 h 2741957"/>
                <a:gd name="connsiteX0" fmla="*/ 1379114 w 4955016"/>
                <a:gd name="connsiteY0" fmla="*/ 636858 h 2741957"/>
                <a:gd name="connsiteX1" fmla="*/ 3855614 w 4955016"/>
                <a:gd name="connsiteY1" fmla="*/ 897208 h 2741957"/>
                <a:gd name="connsiteX2" fmla="*/ 4122314 w 4955016"/>
                <a:gd name="connsiteY2" fmla="*/ 2741883 h 2741957"/>
                <a:gd name="connsiteX3" fmla="*/ 251989 w 4955016"/>
                <a:gd name="connsiteY3" fmla="*/ 2719658 h 2741957"/>
                <a:gd name="connsiteX4" fmla="*/ 486939 w 4955016"/>
                <a:gd name="connsiteY4" fmla="*/ 1119458 h 2741957"/>
                <a:gd name="connsiteX5" fmla="*/ 1379114 w 4955016"/>
                <a:gd name="connsiteY5" fmla="*/ 636858 h 2741957"/>
                <a:gd name="connsiteX0" fmla="*/ 1854901 w 5430803"/>
                <a:gd name="connsiteY0" fmla="*/ 636858 h 2741957"/>
                <a:gd name="connsiteX1" fmla="*/ 4331401 w 5430803"/>
                <a:gd name="connsiteY1" fmla="*/ 897208 h 2741957"/>
                <a:gd name="connsiteX2" fmla="*/ 4598101 w 5430803"/>
                <a:gd name="connsiteY2" fmla="*/ 2741883 h 2741957"/>
                <a:gd name="connsiteX3" fmla="*/ 727776 w 5430803"/>
                <a:gd name="connsiteY3" fmla="*/ 2719658 h 2741957"/>
                <a:gd name="connsiteX4" fmla="*/ 962726 w 5430803"/>
                <a:gd name="connsiteY4" fmla="*/ 1119458 h 2741957"/>
                <a:gd name="connsiteX5" fmla="*/ 1854901 w 5430803"/>
                <a:gd name="connsiteY5" fmla="*/ 636858 h 2741957"/>
                <a:gd name="connsiteX0" fmla="*/ 2108269 w 5684171"/>
                <a:gd name="connsiteY0" fmla="*/ 636858 h 2741957"/>
                <a:gd name="connsiteX1" fmla="*/ 4584769 w 5684171"/>
                <a:gd name="connsiteY1" fmla="*/ 897208 h 2741957"/>
                <a:gd name="connsiteX2" fmla="*/ 4851469 w 5684171"/>
                <a:gd name="connsiteY2" fmla="*/ 2741883 h 2741957"/>
                <a:gd name="connsiteX3" fmla="*/ 981144 w 5684171"/>
                <a:gd name="connsiteY3" fmla="*/ 2719658 h 2741957"/>
                <a:gd name="connsiteX4" fmla="*/ 1216094 w 5684171"/>
                <a:gd name="connsiteY4" fmla="*/ 1119458 h 2741957"/>
                <a:gd name="connsiteX5" fmla="*/ 2108269 w 5684171"/>
                <a:gd name="connsiteY5" fmla="*/ 636858 h 2741957"/>
                <a:gd name="connsiteX0" fmla="*/ 1982271 w 5558173"/>
                <a:gd name="connsiteY0" fmla="*/ 636858 h 2741957"/>
                <a:gd name="connsiteX1" fmla="*/ 4458771 w 5558173"/>
                <a:gd name="connsiteY1" fmla="*/ 897208 h 2741957"/>
                <a:gd name="connsiteX2" fmla="*/ 4725471 w 5558173"/>
                <a:gd name="connsiteY2" fmla="*/ 2741883 h 2741957"/>
                <a:gd name="connsiteX3" fmla="*/ 855146 w 5558173"/>
                <a:gd name="connsiteY3" fmla="*/ 2719658 h 2741957"/>
                <a:gd name="connsiteX4" fmla="*/ 1090096 w 5558173"/>
                <a:gd name="connsiteY4" fmla="*/ 1119458 h 2741957"/>
                <a:gd name="connsiteX5" fmla="*/ 1982271 w 5558173"/>
                <a:gd name="connsiteY5" fmla="*/ 636858 h 2741957"/>
                <a:gd name="connsiteX0" fmla="*/ 1982271 w 5558173"/>
                <a:gd name="connsiteY0" fmla="*/ 636858 h 2741957"/>
                <a:gd name="connsiteX1" fmla="*/ 4458771 w 5558173"/>
                <a:gd name="connsiteY1" fmla="*/ 897208 h 2741957"/>
                <a:gd name="connsiteX2" fmla="*/ 4725471 w 5558173"/>
                <a:gd name="connsiteY2" fmla="*/ 2741883 h 2741957"/>
                <a:gd name="connsiteX3" fmla="*/ 855146 w 5558173"/>
                <a:gd name="connsiteY3" fmla="*/ 2719658 h 2741957"/>
                <a:gd name="connsiteX4" fmla="*/ 1090096 w 5558173"/>
                <a:gd name="connsiteY4" fmla="*/ 1119458 h 2741957"/>
                <a:gd name="connsiteX5" fmla="*/ 1982271 w 5558173"/>
                <a:gd name="connsiteY5" fmla="*/ 636858 h 2741957"/>
                <a:gd name="connsiteX0" fmla="*/ 1982271 w 5558173"/>
                <a:gd name="connsiteY0" fmla="*/ 636858 h 2741957"/>
                <a:gd name="connsiteX1" fmla="*/ 4458771 w 5558173"/>
                <a:gd name="connsiteY1" fmla="*/ 897208 h 2741957"/>
                <a:gd name="connsiteX2" fmla="*/ 4725471 w 5558173"/>
                <a:gd name="connsiteY2" fmla="*/ 2741883 h 2741957"/>
                <a:gd name="connsiteX3" fmla="*/ 855146 w 5558173"/>
                <a:gd name="connsiteY3" fmla="*/ 2719658 h 2741957"/>
                <a:gd name="connsiteX4" fmla="*/ 1090096 w 5558173"/>
                <a:gd name="connsiteY4" fmla="*/ 1119458 h 2741957"/>
                <a:gd name="connsiteX5" fmla="*/ 1982271 w 5558173"/>
                <a:gd name="connsiteY5" fmla="*/ 636858 h 2741957"/>
                <a:gd name="connsiteX0" fmla="*/ 1982271 w 5558173"/>
                <a:gd name="connsiteY0" fmla="*/ 649983 h 2755082"/>
                <a:gd name="connsiteX1" fmla="*/ 4458771 w 5558173"/>
                <a:gd name="connsiteY1" fmla="*/ 910333 h 2755082"/>
                <a:gd name="connsiteX2" fmla="*/ 4725471 w 5558173"/>
                <a:gd name="connsiteY2" fmla="*/ 2755008 h 2755082"/>
                <a:gd name="connsiteX3" fmla="*/ 855146 w 5558173"/>
                <a:gd name="connsiteY3" fmla="*/ 2732783 h 2755082"/>
                <a:gd name="connsiteX4" fmla="*/ 1090096 w 5558173"/>
                <a:gd name="connsiteY4" fmla="*/ 1132583 h 2755082"/>
                <a:gd name="connsiteX5" fmla="*/ 1982271 w 5558173"/>
                <a:gd name="connsiteY5" fmla="*/ 649983 h 2755082"/>
                <a:gd name="connsiteX0" fmla="*/ 1982271 w 5558173"/>
                <a:gd name="connsiteY0" fmla="*/ 649983 h 2755082"/>
                <a:gd name="connsiteX1" fmla="*/ 4458771 w 5558173"/>
                <a:gd name="connsiteY1" fmla="*/ 910333 h 2755082"/>
                <a:gd name="connsiteX2" fmla="*/ 4725471 w 5558173"/>
                <a:gd name="connsiteY2" fmla="*/ 2755008 h 2755082"/>
                <a:gd name="connsiteX3" fmla="*/ 855146 w 5558173"/>
                <a:gd name="connsiteY3" fmla="*/ 2732783 h 2755082"/>
                <a:gd name="connsiteX4" fmla="*/ 1090096 w 5558173"/>
                <a:gd name="connsiteY4" fmla="*/ 1132583 h 2755082"/>
                <a:gd name="connsiteX5" fmla="*/ 1982271 w 5558173"/>
                <a:gd name="connsiteY5" fmla="*/ 649983 h 2755082"/>
                <a:gd name="connsiteX0" fmla="*/ 1982271 w 5558173"/>
                <a:gd name="connsiteY0" fmla="*/ 649983 h 2755082"/>
                <a:gd name="connsiteX1" fmla="*/ 4458771 w 5558173"/>
                <a:gd name="connsiteY1" fmla="*/ 910333 h 2755082"/>
                <a:gd name="connsiteX2" fmla="*/ 4725471 w 5558173"/>
                <a:gd name="connsiteY2" fmla="*/ 2755008 h 2755082"/>
                <a:gd name="connsiteX3" fmla="*/ 855146 w 5558173"/>
                <a:gd name="connsiteY3" fmla="*/ 2732783 h 2755082"/>
                <a:gd name="connsiteX4" fmla="*/ 1090096 w 5558173"/>
                <a:gd name="connsiteY4" fmla="*/ 1132583 h 2755082"/>
                <a:gd name="connsiteX5" fmla="*/ 1982271 w 5558173"/>
                <a:gd name="connsiteY5" fmla="*/ 649983 h 2755082"/>
                <a:gd name="connsiteX0" fmla="*/ 1982271 w 5558173"/>
                <a:gd name="connsiteY0" fmla="*/ 649983 h 2755082"/>
                <a:gd name="connsiteX1" fmla="*/ 4458771 w 5558173"/>
                <a:gd name="connsiteY1" fmla="*/ 910333 h 2755082"/>
                <a:gd name="connsiteX2" fmla="*/ 4725471 w 5558173"/>
                <a:gd name="connsiteY2" fmla="*/ 2755008 h 2755082"/>
                <a:gd name="connsiteX3" fmla="*/ 855146 w 5558173"/>
                <a:gd name="connsiteY3" fmla="*/ 2732783 h 2755082"/>
                <a:gd name="connsiteX4" fmla="*/ 1090096 w 5558173"/>
                <a:gd name="connsiteY4" fmla="*/ 1132583 h 2755082"/>
                <a:gd name="connsiteX5" fmla="*/ 1982271 w 5558173"/>
                <a:gd name="connsiteY5" fmla="*/ 649983 h 2755082"/>
                <a:gd name="connsiteX0" fmla="*/ 1982271 w 5558173"/>
                <a:gd name="connsiteY0" fmla="*/ 649983 h 2755082"/>
                <a:gd name="connsiteX1" fmla="*/ 4458771 w 5558173"/>
                <a:gd name="connsiteY1" fmla="*/ 910333 h 2755082"/>
                <a:gd name="connsiteX2" fmla="*/ 4725471 w 5558173"/>
                <a:gd name="connsiteY2" fmla="*/ 2755008 h 2755082"/>
                <a:gd name="connsiteX3" fmla="*/ 855146 w 5558173"/>
                <a:gd name="connsiteY3" fmla="*/ 2732783 h 2755082"/>
                <a:gd name="connsiteX4" fmla="*/ 1090096 w 5558173"/>
                <a:gd name="connsiteY4" fmla="*/ 1132583 h 2755082"/>
                <a:gd name="connsiteX5" fmla="*/ 1982271 w 5558173"/>
                <a:gd name="connsiteY5" fmla="*/ 649983 h 275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58173" h="2755082">
                  <a:moveTo>
                    <a:pt x="1982271" y="649983"/>
                  </a:moveTo>
                  <a:cubicBezTo>
                    <a:pt x="2579171" y="-270767"/>
                    <a:pt x="4261921" y="-239017"/>
                    <a:pt x="4458771" y="910333"/>
                  </a:cubicBezTo>
                  <a:cubicBezTo>
                    <a:pt x="6089133" y="867470"/>
                    <a:pt x="5668975" y="2768766"/>
                    <a:pt x="4725471" y="2755008"/>
                  </a:cubicBezTo>
                  <a:lnTo>
                    <a:pt x="855146" y="2732783"/>
                  </a:lnTo>
                  <a:cubicBezTo>
                    <a:pt x="-119050" y="2735429"/>
                    <a:pt x="-526508" y="870116"/>
                    <a:pt x="1090096" y="1132583"/>
                  </a:cubicBezTo>
                  <a:cubicBezTo>
                    <a:pt x="1213270" y="648708"/>
                    <a:pt x="1598096" y="529333"/>
                    <a:pt x="1982271" y="649983"/>
                  </a:cubicBezTo>
                  <a:close/>
                </a:path>
              </a:pathLst>
            </a:custGeom>
            <a:grpFill/>
            <a:ln w="127000" cap="rnd">
              <a:round/>
            </a:ln>
            <a:effectLst>
              <a:outerShdw blurRad="355600" dist="393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EFABB145-1524-9D27-0E5D-53CDD41E1268}"/>
                </a:ext>
              </a:extLst>
            </p:cNvPr>
            <p:cNvSpPr txBox="1"/>
            <p:nvPr/>
          </p:nvSpPr>
          <p:spPr>
            <a:xfrm>
              <a:off x="6461129" y="2170087"/>
              <a:ext cx="1303242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de-DE" sz="4000" b="1" dirty="0" err="1">
                  <a:cs typeface="Aharoni" panose="02010803020104030203" pitchFamily="2" charset="-79"/>
                </a:rPr>
                <a:t>cloud</a:t>
              </a:r>
              <a:endParaRPr lang="de-DE" sz="4000" b="1" dirty="0">
                <a:cs typeface="Aharoni" panose="02010803020104030203" pitchFamily="2" charset="-79"/>
              </a:endParaRPr>
            </a:p>
          </p:txBody>
        </p:sp>
      </p:grpSp>
      <p:sp>
        <p:nvSpPr>
          <p:cNvPr id="7" name="Titel 6">
            <a:extLst>
              <a:ext uri="{FF2B5EF4-FFF2-40B4-BE49-F238E27FC236}">
                <a16:creationId xmlns:a16="http://schemas.microsoft.com/office/drawing/2014/main" id="{F6558EB8-9797-D3FC-3163-F2EF414DD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Datenschutz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A9C6971-A479-3ABC-39A8-C59E58B3E9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391168" y="4054929"/>
            <a:ext cx="3153600" cy="2612571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C3A1E48-5531-C568-B5C1-A33CBC6551CC}"/>
              </a:ext>
            </a:extLst>
          </p:cNvPr>
          <p:cNvSpPr txBox="1"/>
          <p:nvPr/>
        </p:nvSpPr>
        <p:spPr>
          <a:xfrm>
            <a:off x="10262154" y="6667500"/>
            <a:ext cx="15948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Grafik: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hotta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Sprechblase: rechteckig mit abgerundeten Ecken 2">
            <a:extLst>
              <a:ext uri="{FF2B5EF4-FFF2-40B4-BE49-F238E27FC236}">
                <a16:creationId xmlns:a16="http://schemas.microsoft.com/office/drawing/2014/main" id="{38CAAE45-B172-EAF8-4400-7AC48A1266DB}"/>
              </a:ext>
            </a:extLst>
          </p:cNvPr>
          <p:cNvSpPr/>
          <p:nvPr/>
        </p:nvSpPr>
        <p:spPr>
          <a:xfrm>
            <a:off x="6400800" y="3850821"/>
            <a:ext cx="3313037" cy="1126671"/>
          </a:xfrm>
          <a:prstGeom prst="wedgeRoundRectCallout">
            <a:avLst>
              <a:gd name="adj1" fmla="val -55547"/>
              <a:gd name="adj2" fmla="val -92881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Vertrag zur Verarbeitung personenbezogener Daten nach Art. 28 DSGVO</a:t>
            </a:r>
          </a:p>
        </p:txBody>
      </p:sp>
      <p:sp>
        <p:nvSpPr>
          <p:cNvPr id="5" name="Sprechblase: rechteckig mit abgerundeten Ecken 4">
            <a:extLst>
              <a:ext uri="{FF2B5EF4-FFF2-40B4-BE49-F238E27FC236}">
                <a16:creationId xmlns:a16="http://schemas.microsoft.com/office/drawing/2014/main" id="{2478073C-9D6A-E9B7-9745-43E716A5888B}"/>
              </a:ext>
            </a:extLst>
          </p:cNvPr>
          <p:cNvSpPr/>
          <p:nvPr/>
        </p:nvSpPr>
        <p:spPr>
          <a:xfrm>
            <a:off x="1611506" y="3850821"/>
            <a:ext cx="4188864" cy="1126671"/>
          </a:xfrm>
          <a:prstGeom prst="wedgeRoundRectCallout">
            <a:avLst>
              <a:gd name="adj1" fmla="val 51289"/>
              <a:gd name="adj2" fmla="val -93544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Vertraulichkeitsvereinbarung (Geheimhaltungsvereinbarung, Non Disclosure Agreement=NDA)</a:t>
            </a:r>
          </a:p>
        </p:txBody>
      </p:sp>
    </p:spTree>
    <p:extLst>
      <p:ext uri="{BB962C8B-B14F-4D97-AF65-F5344CB8AC3E}">
        <p14:creationId xmlns:p14="http://schemas.microsoft.com/office/powerpoint/2010/main" val="82067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 bldLvl="2"/>
      <p:bldP spid="2" grpId="0"/>
      <p:bldP spid="3" grpId="0" animBg="1"/>
      <p:bldP spid="3" grpId="1" animBg="1"/>
      <p:bldP spid="5" grpId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B2F163-10F1-BD9F-6C88-060B7450D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Datennutz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9A20B82-4F24-0A7A-23F9-9E5B3418F0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Texte aus-“x“-en?</a:t>
            </a:r>
          </a:p>
          <a:p>
            <a:pPr lvl="1"/>
            <a:r>
              <a:rPr lang="de-DE" dirty="0"/>
              <a:t>Kein Suchen</a:t>
            </a:r>
          </a:p>
          <a:p>
            <a:pPr lvl="1"/>
            <a:r>
              <a:rPr lang="de-DE" dirty="0"/>
              <a:t>Kein Sortieren</a:t>
            </a:r>
          </a:p>
          <a:p>
            <a:pPr lvl="1"/>
            <a:r>
              <a:rPr lang="de-DE" dirty="0"/>
              <a:t>Kein Filtern</a:t>
            </a:r>
          </a:p>
          <a:p>
            <a:r>
              <a:rPr lang="de-DE" dirty="0"/>
              <a:t>Zahlen durch 0 ersetzen?</a:t>
            </a:r>
          </a:p>
          <a:p>
            <a:pPr lvl="1"/>
            <a:r>
              <a:rPr lang="de-DE" dirty="0"/>
              <a:t>Keine Berechnungen</a:t>
            </a:r>
          </a:p>
          <a:p>
            <a:pPr lvl="1"/>
            <a:r>
              <a:rPr lang="de-DE" dirty="0"/>
              <a:t>Kein Sortieren</a:t>
            </a:r>
          </a:p>
          <a:p>
            <a:pPr lvl="1"/>
            <a:r>
              <a:rPr lang="de-DE" dirty="0"/>
              <a:t>Keine Formeln</a:t>
            </a:r>
          </a:p>
          <a:p>
            <a:r>
              <a:rPr lang="de-DE" dirty="0"/>
              <a:t>Reduzierte Daten?</a:t>
            </a:r>
          </a:p>
          <a:p>
            <a:pPr lvl="1"/>
            <a:r>
              <a:rPr lang="de-DE" dirty="0"/>
              <a:t>Keine Belastungstests</a:t>
            </a:r>
          </a:p>
        </p:txBody>
      </p:sp>
      <p:sp>
        <p:nvSpPr>
          <p:cNvPr id="4" name="Textfeld 3" hidden="1">
            <a:extLst>
              <a:ext uri="{FF2B5EF4-FFF2-40B4-BE49-F238E27FC236}">
                <a16:creationId xmlns:a16="http://schemas.microsoft.com/office/drawing/2014/main" id="{75D05BAF-B321-188D-D2A0-C5F262B60301}"/>
              </a:ext>
            </a:extLst>
          </p:cNvPr>
          <p:cNvSpPr txBox="1"/>
          <p:nvPr/>
        </p:nvSpPr>
        <p:spPr>
          <a:xfrm>
            <a:off x="8052281" y="1117938"/>
            <a:ext cx="3669693" cy="60016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3200" b="1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7890ABCDEFGHIJ</a:t>
            </a:r>
            <a:br>
              <a:rPr lang="de-DE" sz="3200" b="1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3200" b="1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7890ABXDEFGHIJ</a:t>
            </a:r>
            <a:br>
              <a:rPr lang="de-DE" sz="3200" b="1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3200" b="1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7090ABXDEXGHIJ</a:t>
            </a:r>
            <a:br>
              <a:rPr lang="de-DE" sz="3200" b="1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3200" b="1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7090ABXDEXGXIJ</a:t>
            </a:r>
            <a:br>
              <a:rPr lang="de-DE" sz="3200" b="1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3200" b="1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0090XBXDEXXXIJ</a:t>
            </a:r>
            <a:br>
              <a:rPr lang="de-DE" sz="3200" b="1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3200" b="1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0090XBXDEXXXIX</a:t>
            </a:r>
            <a:br>
              <a:rPr lang="de-DE" sz="3200" b="1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3200" b="1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0000XXXDXXXXIX</a:t>
            </a:r>
            <a:br>
              <a:rPr lang="de-DE" sz="3200" b="1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3200" b="1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0000XXXXXXXXXX</a:t>
            </a:r>
            <a:br>
              <a:rPr lang="de-DE" sz="3200" b="1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3200" b="1" dirty="0" err="1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0000XXXXXXXXXX</a:t>
            </a:r>
            <a:br>
              <a:rPr lang="de-DE" sz="3200" b="1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3200" b="1" dirty="0" err="1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0000XXXXXXXXXX</a:t>
            </a:r>
            <a:br>
              <a:rPr lang="de-DE" sz="3200" b="1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3200" b="1" dirty="0" err="1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0000XXXXXXXXXX</a:t>
            </a:r>
            <a:br>
              <a:rPr lang="de-DE" sz="3200" b="1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3200" b="1" dirty="0" err="1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0000XXXXXXXXXX</a:t>
            </a:r>
            <a:endParaRPr lang="de-DE" sz="3200" b="1" dirty="0">
              <a:solidFill>
                <a:schemeClr val="accent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6" name="Grafik 5" descr="Ein Bild, das Screenshot, Text, Rechteck, Schrift enthält.&#10;&#10;Automatisch generierte Beschreibung">
            <a:extLst>
              <a:ext uri="{FF2B5EF4-FFF2-40B4-BE49-F238E27FC236}">
                <a16:creationId xmlns:a16="http://schemas.microsoft.com/office/drawing/2014/main" id="{C19A842E-6E4A-08F4-E40B-A75B6B598B5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44245">
            <a:off x="8138914" y="2158541"/>
            <a:ext cx="3288506" cy="52285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E3C0233-439B-7FF1-E49F-7FE0BACDA7B1}"/>
              </a:ext>
            </a:extLst>
          </p:cNvPr>
          <p:cNvSpPr/>
          <p:nvPr/>
        </p:nvSpPr>
        <p:spPr>
          <a:xfrm>
            <a:off x="7815732" y="1789128"/>
            <a:ext cx="4041305" cy="578715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88204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187714-BF31-0EF8-DAC4-FD9B7E683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Datennutz vs. Datenschutz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11241BC-020E-4481-0CAB-54681C1B56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Datenmenge soll bleiben</a:t>
            </a:r>
          </a:p>
          <a:p>
            <a:r>
              <a:rPr lang="de-DE" dirty="0"/>
              <a:t>Datenlänge kann bleiben</a:t>
            </a:r>
          </a:p>
          <a:p>
            <a:r>
              <a:rPr lang="de-DE" dirty="0"/>
              <a:t>Inhalte müssen unbrauchbar werden</a:t>
            </a:r>
          </a:p>
          <a:p>
            <a:r>
              <a:rPr lang="de-DE" dirty="0"/>
              <a:t>Veränderung muss nicht umkehrbar sein!</a:t>
            </a:r>
          </a:p>
          <a:p>
            <a:r>
              <a:rPr lang="de-DE" dirty="0"/>
              <a:t>Gleiche Inhalte evtl. gleich verändern</a:t>
            </a:r>
          </a:p>
        </p:txBody>
      </p:sp>
      <p:sp>
        <p:nvSpPr>
          <p:cNvPr id="5" name="Sprechblase: rechteckig mit abgerundeten Ecken 4">
            <a:extLst>
              <a:ext uri="{FF2B5EF4-FFF2-40B4-BE49-F238E27FC236}">
                <a16:creationId xmlns:a16="http://schemas.microsoft.com/office/drawing/2014/main" id="{D2CA3F1A-189E-06AD-46A1-9D950DB2C04F}"/>
              </a:ext>
            </a:extLst>
          </p:cNvPr>
          <p:cNvSpPr/>
          <p:nvPr/>
        </p:nvSpPr>
        <p:spPr>
          <a:xfrm>
            <a:off x="6421120" y="1892512"/>
            <a:ext cx="1494972" cy="320400"/>
          </a:xfrm>
          <a:prstGeom prst="wedgeRoundRectCallout">
            <a:avLst>
              <a:gd name="adj1" fmla="val -41017"/>
              <a:gd name="adj2" fmla="val 96747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vermurkst</a:t>
            </a:r>
          </a:p>
        </p:txBody>
      </p:sp>
      <p:sp>
        <p:nvSpPr>
          <p:cNvPr id="6" name="Sprechblase: rechteckig mit abgerundeten Ecken 5">
            <a:extLst>
              <a:ext uri="{FF2B5EF4-FFF2-40B4-BE49-F238E27FC236}">
                <a16:creationId xmlns:a16="http://schemas.microsoft.com/office/drawing/2014/main" id="{EFE6C12D-4AD2-4288-ABB0-000A1B417CA8}"/>
              </a:ext>
            </a:extLst>
          </p:cNvPr>
          <p:cNvSpPr/>
          <p:nvPr/>
        </p:nvSpPr>
        <p:spPr>
          <a:xfrm>
            <a:off x="6056376" y="4484889"/>
            <a:ext cx="2160474" cy="320400"/>
          </a:xfrm>
          <a:prstGeom prst="wedgeRoundRectCallout">
            <a:avLst>
              <a:gd name="adj1" fmla="val -36493"/>
              <a:gd name="adj2" fmla="val -137275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>
                <a:solidFill>
                  <a:sysClr val="windowText" lastClr="000000"/>
                </a:solidFill>
                <a:latin typeface="+mj-lt"/>
              </a:rPr>
              <a:t>Fremdschlüssel!</a:t>
            </a:r>
          </a:p>
        </p:txBody>
      </p:sp>
    </p:spTree>
    <p:extLst>
      <p:ext uri="{BB962C8B-B14F-4D97-AF65-F5344CB8AC3E}">
        <p14:creationId xmlns:p14="http://schemas.microsoft.com/office/powerpoint/2010/main" val="697108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  <p:bldP spid="5" grpId="0" animBg="1"/>
      <p:bldP spid="5" grpId="1" animBg="1"/>
      <p:bldP spid="6" grpId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E6B774-341C-B8E0-1AD9-AF8CDF673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Das Hütchen-Spiel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081A239-2E68-2597-2BCA-738F4CC82B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989814"/>
            <a:ext cx="10945813" cy="2803918"/>
          </a:xfrm>
        </p:spPr>
        <p:txBody>
          <a:bodyPr/>
          <a:lstStyle/>
          <a:p>
            <a:r>
              <a:rPr lang="de-DE" dirty="0"/>
              <a:t>Echte Daten </a:t>
            </a:r>
          </a:p>
          <a:p>
            <a:r>
              <a:rPr lang="de-DE" dirty="0"/>
              <a:t>Aber falsche Position</a:t>
            </a:r>
          </a:p>
          <a:p>
            <a:r>
              <a:rPr lang="de-DE" dirty="0"/>
              <a:t>Zwar nur manche vertauscht</a:t>
            </a:r>
          </a:p>
          <a:p>
            <a:r>
              <a:rPr lang="de-DE" dirty="0"/>
              <a:t>Aber unklar, welche</a:t>
            </a:r>
          </a:p>
        </p:txBody>
      </p:sp>
      <p:pic>
        <p:nvPicPr>
          <p:cNvPr id="8" name="Grafik 7" descr="Ein Bild, das Gebäude, draußen, Gelände enthält.&#10;&#10;Automatisch generierte Beschreibung">
            <a:extLst>
              <a:ext uri="{FF2B5EF4-FFF2-40B4-BE49-F238E27FC236}">
                <a16:creationId xmlns:a16="http://schemas.microsoft.com/office/drawing/2014/main" id="{4D497AE1-29A4-5BF5-714F-95F83D25BE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4263" y="981075"/>
            <a:ext cx="3355495" cy="5607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Vorname">
            <a:extLst>
              <a:ext uri="{FF2B5EF4-FFF2-40B4-BE49-F238E27FC236}">
                <a16:creationId xmlns:a16="http://schemas.microsoft.com/office/drawing/2014/main" id="{3A4F797A-98B0-5674-1DAD-AFD7C88B38B8}"/>
              </a:ext>
            </a:extLst>
          </p:cNvPr>
          <p:cNvSpPr/>
          <p:nvPr/>
        </p:nvSpPr>
        <p:spPr>
          <a:xfrm>
            <a:off x="334963" y="4162318"/>
            <a:ext cx="1574621" cy="464674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>
                <a:solidFill>
                  <a:schemeClr val="bg1"/>
                </a:solidFill>
                <a:latin typeface="+mj-lt"/>
              </a:rPr>
              <a:t>Vorname</a:t>
            </a:r>
          </a:p>
        </p:txBody>
      </p:sp>
      <p:sp>
        <p:nvSpPr>
          <p:cNvPr id="7" name="Nachname">
            <a:extLst>
              <a:ext uri="{FF2B5EF4-FFF2-40B4-BE49-F238E27FC236}">
                <a16:creationId xmlns:a16="http://schemas.microsoft.com/office/drawing/2014/main" id="{75463967-D0BA-BA84-51D9-E52344A9F3B9}"/>
              </a:ext>
            </a:extLst>
          </p:cNvPr>
          <p:cNvSpPr/>
          <p:nvPr/>
        </p:nvSpPr>
        <p:spPr>
          <a:xfrm>
            <a:off x="1909583" y="4162318"/>
            <a:ext cx="2081392" cy="464674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b="1" dirty="0">
                <a:solidFill>
                  <a:schemeClr val="bg1"/>
                </a:solidFill>
                <a:latin typeface="+mj-lt"/>
              </a:rPr>
              <a:t>Nachname</a:t>
            </a:r>
          </a:p>
        </p:txBody>
      </p:sp>
      <p:sp>
        <p:nvSpPr>
          <p:cNvPr id="9" name="Geburtstag">
            <a:extLst>
              <a:ext uri="{FF2B5EF4-FFF2-40B4-BE49-F238E27FC236}">
                <a16:creationId xmlns:a16="http://schemas.microsoft.com/office/drawing/2014/main" id="{FF477B13-8C0F-CE8A-AC43-CB75D2DC2A88}"/>
              </a:ext>
            </a:extLst>
          </p:cNvPr>
          <p:cNvSpPr/>
          <p:nvPr/>
        </p:nvSpPr>
        <p:spPr>
          <a:xfrm>
            <a:off x="3990975" y="4162318"/>
            <a:ext cx="2257426" cy="464674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r"/>
            <a:r>
              <a:rPr lang="de-DE" sz="2400" b="1" dirty="0">
                <a:solidFill>
                  <a:schemeClr val="bg1"/>
                </a:solidFill>
                <a:latin typeface="+mj-lt"/>
              </a:rPr>
              <a:t>Geburtstag</a:t>
            </a:r>
          </a:p>
        </p:txBody>
      </p:sp>
      <p:sp>
        <p:nvSpPr>
          <p:cNvPr id="10" name="!!Alfons">
            <a:extLst>
              <a:ext uri="{FF2B5EF4-FFF2-40B4-BE49-F238E27FC236}">
                <a16:creationId xmlns:a16="http://schemas.microsoft.com/office/drawing/2014/main" id="{E32BDB99-E93E-33D0-1231-30C4354FA369}"/>
              </a:ext>
            </a:extLst>
          </p:cNvPr>
          <p:cNvSpPr/>
          <p:nvPr/>
        </p:nvSpPr>
        <p:spPr>
          <a:xfrm>
            <a:off x="334963" y="4650252"/>
            <a:ext cx="1574621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Alfons</a:t>
            </a:r>
          </a:p>
        </p:txBody>
      </p:sp>
      <p:sp>
        <p:nvSpPr>
          <p:cNvPr id="11" name="!!Anfang">
            <a:extLst>
              <a:ext uri="{FF2B5EF4-FFF2-40B4-BE49-F238E27FC236}">
                <a16:creationId xmlns:a16="http://schemas.microsoft.com/office/drawing/2014/main" id="{A9E3593D-618F-16F7-0691-CCD4B9FF9AC7}"/>
              </a:ext>
            </a:extLst>
          </p:cNvPr>
          <p:cNvSpPr/>
          <p:nvPr/>
        </p:nvSpPr>
        <p:spPr>
          <a:xfrm>
            <a:off x="1909583" y="4650252"/>
            <a:ext cx="2081392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Anfang</a:t>
            </a:r>
          </a:p>
        </p:txBody>
      </p:sp>
      <p:sp>
        <p:nvSpPr>
          <p:cNvPr id="12" name="!!2001">
            <a:extLst>
              <a:ext uri="{FF2B5EF4-FFF2-40B4-BE49-F238E27FC236}">
                <a16:creationId xmlns:a16="http://schemas.microsoft.com/office/drawing/2014/main" id="{D1BA0B04-0E09-77C8-609F-613D55E05205}"/>
              </a:ext>
            </a:extLst>
          </p:cNvPr>
          <p:cNvSpPr/>
          <p:nvPr/>
        </p:nvSpPr>
        <p:spPr>
          <a:xfrm>
            <a:off x="3990975" y="4650252"/>
            <a:ext cx="2257426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r"/>
            <a:r>
              <a:rPr lang="de-DE" sz="2400" dirty="0">
                <a:solidFill>
                  <a:schemeClr val="tx1"/>
                </a:solidFill>
                <a:latin typeface="+mj-lt"/>
              </a:rPr>
              <a:t>01.01.2001</a:t>
            </a:r>
          </a:p>
        </p:txBody>
      </p:sp>
      <p:sp>
        <p:nvSpPr>
          <p:cNvPr id="16" name="!!Barbara">
            <a:extLst>
              <a:ext uri="{FF2B5EF4-FFF2-40B4-BE49-F238E27FC236}">
                <a16:creationId xmlns:a16="http://schemas.microsoft.com/office/drawing/2014/main" id="{F979B259-C691-C13D-3305-32804E6FC687}"/>
              </a:ext>
            </a:extLst>
          </p:cNvPr>
          <p:cNvSpPr/>
          <p:nvPr/>
        </p:nvSpPr>
        <p:spPr>
          <a:xfrm>
            <a:off x="334963" y="5117931"/>
            <a:ext cx="1574621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Barbara</a:t>
            </a:r>
          </a:p>
        </p:txBody>
      </p:sp>
      <p:sp>
        <p:nvSpPr>
          <p:cNvPr id="17" name="!!Beispiel">
            <a:extLst>
              <a:ext uri="{FF2B5EF4-FFF2-40B4-BE49-F238E27FC236}">
                <a16:creationId xmlns:a16="http://schemas.microsoft.com/office/drawing/2014/main" id="{563DA8A4-3321-F190-C1B8-E6CA5214395F}"/>
              </a:ext>
            </a:extLst>
          </p:cNvPr>
          <p:cNvSpPr/>
          <p:nvPr/>
        </p:nvSpPr>
        <p:spPr>
          <a:xfrm>
            <a:off x="1909583" y="5117931"/>
            <a:ext cx="2081392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Beispiel</a:t>
            </a:r>
          </a:p>
        </p:txBody>
      </p:sp>
      <p:sp>
        <p:nvSpPr>
          <p:cNvPr id="18" name="!!2002">
            <a:extLst>
              <a:ext uri="{FF2B5EF4-FFF2-40B4-BE49-F238E27FC236}">
                <a16:creationId xmlns:a16="http://schemas.microsoft.com/office/drawing/2014/main" id="{BAF5EBCB-AE8E-28AA-8354-10C62566CBA5}"/>
              </a:ext>
            </a:extLst>
          </p:cNvPr>
          <p:cNvSpPr/>
          <p:nvPr/>
        </p:nvSpPr>
        <p:spPr>
          <a:xfrm>
            <a:off x="3990975" y="5117931"/>
            <a:ext cx="2257426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r"/>
            <a:r>
              <a:rPr lang="de-DE" sz="2400" dirty="0">
                <a:solidFill>
                  <a:schemeClr val="tx1"/>
                </a:solidFill>
                <a:latin typeface="+mj-lt"/>
              </a:rPr>
              <a:t>02.02.2002</a:t>
            </a:r>
          </a:p>
        </p:txBody>
      </p:sp>
      <p:sp>
        <p:nvSpPr>
          <p:cNvPr id="19" name="!!Claudia">
            <a:extLst>
              <a:ext uri="{FF2B5EF4-FFF2-40B4-BE49-F238E27FC236}">
                <a16:creationId xmlns:a16="http://schemas.microsoft.com/office/drawing/2014/main" id="{542589CF-DC32-14A7-4D5E-DE7D2EE23F37}"/>
              </a:ext>
            </a:extLst>
          </p:cNvPr>
          <p:cNvSpPr/>
          <p:nvPr/>
        </p:nvSpPr>
        <p:spPr>
          <a:xfrm>
            <a:off x="334963" y="5582604"/>
            <a:ext cx="1574621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Claudia</a:t>
            </a:r>
          </a:p>
        </p:txBody>
      </p:sp>
      <p:sp>
        <p:nvSpPr>
          <p:cNvPr id="20" name="!!Checkit">
            <a:extLst>
              <a:ext uri="{FF2B5EF4-FFF2-40B4-BE49-F238E27FC236}">
                <a16:creationId xmlns:a16="http://schemas.microsoft.com/office/drawing/2014/main" id="{5FF82292-19ED-4528-8749-FFDA0C64A584}"/>
              </a:ext>
            </a:extLst>
          </p:cNvPr>
          <p:cNvSpPr/>
          <p:nvPr/>
        </p:nvSpPr>
        <p:spPr>
          <a:xfrm>
            <a:off x="1909583" y="5582604"/>
            <a:ext cx="2081392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 err="1">
                <a:solidFill>
                  <a:schemeClr val="tx1"/>
                </a:solidFill>
                <a:latin typeface="+mj-lt"/>
              </a:rPr>
              <a:t>Checkit</a:t>
            </a:r>
            <a:endParaRPr lang="de-DE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!!2003">
            <a:extLst>
              <a:ext uri="{FF2B5EF4-FFF2-40B4-BE49-F238E27FC236}">
                <a16:creationId xmlns:a16="http://schemas.microsoft.com/office/drawing/2014/main" id="{A1401B42-4B6C-9735-0195-761A5B5EFFCA}"/>
              </a:ext>
            </a:extLst>
          </p:cNvPr>
          <p:cNvSpPr/>
          <p:nvPr/>
        </p:nvSpPr>
        <p:spPr>
          <a:xfrm>
            <a:off x="3990975" y="5582604"/>
            <a:ext cx="2257426" cy="4646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r"/>
            <a:r>
              <a:rPr lang="de-DE" sz="2400" dirty="0">
                <a:solidFill>
                  <a:schemeClr val="tx1"/>
                </a:solidFill>
                <a:latin typeface="+mj-lt"/>
              </a:rPr>
              <a:t>03.03.2003</a:t>
            </a:r>
          </a:p>
        </p:txBody>
      </p:sp>
      <p:sp>
        <p:nvSpPr>
          <p:cNvPr id="22" name="!!Daniel">
            <a:extLst>
              <a:ext uri="{FF2B5EF4-FFF2-40B4-BE49-F238E27FC236}">
                <a16:creationId xmlns:a16="http://schemas.microsoft.com/office/drawing/2014/main" id="{09356C2D-C757-CECB-C720-8C18FAF94F55}"/>
              </a:ext>
            </a:extLst>
          </p:cNvPr>
          <p:cNvSpPr/>
          <p:nvPr/>
        </p:nvSpPr>
        <p:spPr>
          <a:xfrm>
            <a:off x="334963" y="6050283"/>
            <a:ext cx="1574621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Daniel</a:t>
            </a:r>
          </a:p>
        </p:txBody>
      </p:sp>
      <p:sp>
        <p:nvSpPr>
          <p:cNvPr id="23" name="!!Demo">
            <a:extLst>
              <a:ext uri="{FF2B5EF4-FFF2-40B4-BE49-F238E27FC236}">
                <a16:creationId xmlns:a16="http://schemas.microsoft.com/office/drawing/2014/main" id="{DCEDB437-4CE8-58E8-CD5C-06DE3BA22308}"/>
              </a:ext>
            </a:extLst>
          </p:cNvPr>
          <p:cNvSpPr/>
          <p:nvPr/>
        </p:nvSpPr>
        <p:spPr>
          <a:xfrm>
            <a:off x="1909583" y="6050283"/>
            <a:ext cx="2081392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r>
              <a:rPr lang="de-DE" sz="2400" dirty="0">
                <a:solidFill>
                  <a:schemeClr val="tx1"/>
                </a:solidFill>
                <a:latin typeface="+mj-lt"/>
              </a:rPr>
              <a:t>Demo</a:t>
            </a:r>
          </a:p>
        </p:txBody>
      </p:sp>
      <p:sp>
        <p:nvSpPr>
          <p:cNvPr id="24" name="!!2004">
            <a:extLst>
              <a:ext uri="{FF2B5EF4-FFF2-40B4-BE49-F238E27FC236}">
                <a16:creationId xmlns:a16="http://schemas.microsoft.com/office/drawing/2014/main" id="{E5405BDD-3D24-81B2-81FE-6828A2026AE4}"/>
              </a:ext>
            </a:extLst>
          </p:cNvPr>
          <p:cNvSpPr/>
          <p:nvPr/>
        </p:nvSpPr>
        <p:spPr>
          <a:xfrm>
            <a:off x="3990975" y="6050283"/>
            <a:ext cx="2257426" cy="46467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54000" tIns="18000" rIns="54000" bIns="18000" rtlCol="0" anchor="ctr"/>
          <a:lstStyle/>
          <a:p>
            <a:pPr algn="r"/>
            <a:r>
              <a:rPr lang="de-DE" sz="2400" dirty="0">
                <a:solidFill>
                  <a:schemeClr val="tx1"/>
                </a:solidFill>
                <a:latin typeface="+mj-lt"/>
              </a:rPr>
              <a:t>04.04.2004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BC7E09C9-56FC-61BB-C0A5-842803CA3413}"/>
              </a:ext>
            </a:extLst>
          </p:cNvPr>
          <p:cNvSpPr txBox="1"/>
          <p:nvPr/>
        </p:nvSpPr>
        <p:spPr>
          <a:xfrm>
            <a:off x="10262154" y="6667500"/>
            <a:ext cx="15948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Foto: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Jarekt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34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upD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pDate_unDate">
      <a:majorFont>
        <a:latin typeface="Gotham"/>
        <a:ea typeface=""/>
        <a:cs typeface=""/>
      </a:majorFont>
      <a:minorFont>
        <a:latin typeface="Cambr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D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pDate_unDate">
      <a:majorFont>
        <a:latin typeface="Gotham"/>
        <a:ea typeface=""/>
        <a:cs typeface=""/>
      </a:majorFont>
      <a:minorFont>
        <a:latin typeface="Cambr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Vorstellu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pDate_unDate">
      <a:majorFont>
        <a:latin typeface="Gotham"/>
        <a:ea typeface=""/>
        <a:cs typeface=""/>
      </a:majorFont>
      <a:minorFont>
        <a:latin typeface="Cambr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unD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pDate_unDate">
      <a:majorFont>
        <a:latin typeface="Gotham"/>
        <a:ea typeface=""/>
        <a:cs typeface=""/>
      </a:majorFont>
      <a:minorFont>
        <a:latin typeface="Cambr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990</Words>
  <Application>Microsoft Office PowerPoint</Application>
  <PresentationFormat>Breitbild</PresentationFormat>
  <Paragraphs>407</Paragraphs>
  <Slides>51</Slides>
  <Notes>26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51</vt:i4>
      </vt:variant>
    </vt:vector>
  </HeadingPairs>
  <TitlesOfParts>
    <vt:vector size="60" baseType="lpstr">
      <vt:lpstr>Arial</vt:lpstr>
      <vt:lpstr>Calibri</vt:lpstr>
      <vt:lpstr>Cambria</vt:lpstr>
      <vt:lpstr>Courier New</vt:lpstr>
      <vt:lpstr>Gotham</vt:lpstr>
      <vt:lpstr>upDate</vt:lpstr>
      <vt:lpstr>coDate</vt:lpstr>
      <vt:lpstr>Vorstellung</vt:lpstr>
      <vt:lpstr>unDate</vt:lpstr>
      <vt:lpstr>Lorenz Hölscher</vt:lpstr>
      <vt:lpstr>PowerPoint-Präsentation</vt:lpstr>
      <vt:lpstr>PowerPoint-Präsentation</vt:lpstr>
      <vt:lpstr>PowerPoint-Präsentation</vt:lpstr>
      <vt:lpstr>PowerPoint-Präsentation</vt:lpstr>
      <vt:lpstr>Datenschutz</vt:lpstr>
      <vt:lpstr>Datennutz</vt:lpstr>
      <vt:lpstr>Datennutz vs. Datenschutz</vt:lpstr>
      <vt:lpstr>Das Hütchen-Spiel</vt:lpstr>
      <vt:lpstr>Das Hütchen-Spiel</vt:lpstr>
      <vt:lpstr>Das Hütchen-Spiel</vt:lpstr>
      <vt:lpstr>Das Hütchen-Spiel</vt:lpstr>
      <vt:lpstr>Die Cäsar-Verschlüsselung</vt:lpstr>
      <vt:lpstr>Die Cäsar-Verschlüsselung</vt:lpstr>
      <vt:lpstr>Die Cäsar-Verschlüsselung</vt:lpstr>
      <vt:lpstr>Die Cäsar-Verschlüsselung</vt:lpstr>
      <vt:lpstr>Die Cäsar-Verschlüsselung</vt:lpstr>
      <vt:lpstr>Die Sonderfälle</vt:lpstr>
      <vt:lpstr>Die Sonderfälle</vt:lpstr>
      <vt:lpstr>PowerPoint-Präsentation</vt:lpstr>
      <vt:lpstr>PowerPoint-Präsentation</vt:lpstr>
      <vt:lpstr>PowerPoint-Präsentation</vt:lpstr>
      <vt:lpstr>Datenbank-Analyse?  Die gibt‘s doch schon!</vt:lpstr>
      <vt:lpstr>relAcc</vt:lpstr>
      <vt:lpstr>Access Database Analyzer</vt:lpstr>
      <vt:lpstr>Total Access Analyzer</vt:lpstr>
      <vt:lpstr>Dependency Checker</vt:lpstr>
      <vt:lpstr>Database Analyzer</vt:lpstr>
      <vt:lpstr>PowerPoint-Präsentation</vt:lpstr>
      <vt:lpstr>Datenbanken retten</vt:lpstr>
      <vt:lpstr>Wesentliches retten</vt:lpstr>
      <vt:lpstr>Wesentliches retten</vt:lpstr>
      <vt:lpstr>Hybrider Aufruf</vt:lpstr>
      <vt:lpstr>Sonstige Leckerbissen</vt:lpstr>
      <vt:lpstr>Intensiver Blick auf …</vt:lpstr>
      <vt:lpstr>Liste aller Tabellen</vt:lpstr>
      <vt:lpstr>Struktur aller Tabellen</vt:lpstr>
      <vt:lpstr>Die obersten Tabellen</vt:lpstr>
      <vt:lpstr>Oberste Tabellen</vt:lpstr>
      <vt:lpstr>Oberste Tabelle: Firmentypen</vt:lpstr>
      <vt:lpstr>Die untersten Tabellen</vt:lpstr>
      <vt:lpstr>Unterste Tabellen</vt:lpstr>
      <vt:lpstr>Unterste Tabelle: Adressen</vt:lpstr>
      <vt:lpstr>Die einsamen Tabellen</vt:lpstr>
      <vt:lpstr>Einsame Tabelle: Optionen</vt:lpstr>
      <vt:lpstr>Die Grenzen der Analyse</vt:lpstr>
      <vt:lpstr>Automatische Analyse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unDate - upDate</dc:title>
  <dc:creator>Lorenz Hölscher</dc:creator>
  <cp:lastModifiedBy>Lorenz Hölscher</cp:lastModifiedBy>
  <cp:revision>317</cp:revision>
  <dcterms:created xsi:type="dcterms:W3CDTF">2023-04-05T03:54:33Z</dcterms:created>
  <dcterms:modified xsi:type="dcterms:W3CDTF">2023-10-19T14:40:21Z</dcterms:modified>
</cp:coreProperties>
</file>